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presProps.xml" ContentType="application/vnd.openxmlformats-officedocument.presentationml.presProps+xml"/>
  <Override PartName="/ppt/changesInfos/changesInfo1.xml" ContentType="application/vnd.ms-powerpoint.changesinfo+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9" r:id="rId1"/>
  </p:sldMasterIdLst>
  <p:notesMasterIdLst>
    <p:notesMasterId r:id="rId19"/>
  </p:notesMasterIdLst>
  <p:handoutMasterIdLst>
    <p:handoutMasterId r:id="rId20"/>
  </p:handoutMasterIdLst>
  <p:sldIdLst>
    <p:sldId id="256" r:id="rId2"/>
    <p:sldId id="319" r:id="rId3"/>
    <p:sldId id="816" r:id="rId4"/>
    <p:sldId id="777" r:id="rId5"/>
    <p:sldId id="817" r:id="rId6"/>
    <p:sldId id="877" r:id="rId7"/>
    <p:sldId id="861" r:id="rId8"/>
    <p:sldId id="878" r:id="rId9"/>
    <p:sldId id="879" r:id="rId10"/>
    <p:sldId id="881" r:id="rId11"/>
    <p:sldId id="864" r:id="rId12"/>
    <p:sldId id="880" r:id="rId13"/>
    <p:sldId id="872" r:id="rId14"/>
    <p:sldId id="873" r:id="rId15"/>
    <p:sldId id="874" r:id="rId16"/>
    <p:sldId id="883" r:id="rId17"/>
    <p:sldId id="886" r:id="rId1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159" algn="l" rtl="0" eaLnBrk="0" fontAlgn="base" hangingPunct="0">
      <a:spcBef>
        <a:spcPct val="0"/>
      </a:spcBef>
      <a:spcAft>
        <a:spcPct val="0"/>
      </a:spcAft>
      <a:defRPr kern="1200">
        <a:solidFill>
          <a:schemeClr val="tx1"/>
        </a:solidFill>
        <a:latin typeface="Verdana" pitchFamily="34" charset="0"/>
        <a:ea typeface="+mn-ea"/>
        <a:cs typeface="+mn-cs"/>
      </a:defRPr>
    </a:lvl2pPr>
    <a:lvl3pPr marL="914318" algn="l" rtl="0" eaLnBrk="0" fontAlgn="base" hangingPunct="0">
      <a:spcBef>
        <a:spcPct val="0"/>
      </a:spcBef>
      <a:spcAft>
        <a:spcPct val="0"/>
      </a:spcAft>
      <a:defRPr kern="1200">
        <a:solidFill>
          <a:schemeClr val="tx1"/>
        </a:solidFill>
        <a:latin typeface="Verdana" pitchFamily="34" charset="0"/>
        <a:ea typeface="+mn-ea"/>
        <a:cs typeface="+mn-cs"/>
      </a:defRPr>
    </a:lvl3pPr>
    <a:lvl4pPr marL="1371477" algn="l" rtl="0" eaLnBrk="0" fontAlgn="base" hangingPunct="0">
      <a:spcBef>
        <a:spcPct val="0"/>
      </a:spcBef>
      <a:spcAft>
        <a:spcPct val="0"/>
      </a:spcAft>
      <a:defRPr kern="1200">
        <a:solidFill>
          <a:schemeClr val="tx1"/>
        </a:solidFill>
        <a:latin typeface="Verdana" pitchFamily="34" charset="0"/>
        <a:ea typeface="+mn-ea"/>
        <a:cs typeface="+mn-cs"/>
      </a:defRPr>
    </a:lvl4pPr>
    <a:lvl5pPr marL="1828637" algn="l" rtl="0" eaLnBrk="0" fontAlgn="base" hangingPunct="0">
      <a:spcBef>
        <a:spcPct val="0"/>
      </a:spcBef>
      <a:spcAft>
        <a:spcPct val="0"/>
      </a:spcAft>
      <a:defRPr kern="1200">
        <a:solidFill>
          <a:schemeClr val="tx1"/>
        </a:solidFill>
        <a:latin typeface="Verdana" pitchFamily="34" charset="0"/>
        <a:ea typeface="+mn-ea"/>
        <a:cs typeface="+mn-cs"/>
      </a:defRPr>
    </a:lvl5pPr>
    <a:lvl6pPr marL="2285797" algn="l" defTabSz="914318" rtl="0" eaLnBrk="1" latinLnBrk="0" hangingPunct="1">
      <a:defRPr kern="1200">
        <a:solidFill>
          <a:schemeClr val="tx1"/>
        </a:solidFill>
        <a:latin typeface="Verdana" pitchFamily="34" charset="0"/>
        <a:ea typeface="+mn-ea"/>
        <a:cs typeface="+mn-cs"/>
      </a:defRPr>
    </a:lvl6pPr>
    <a:lvl7pPr marL="2742956" algn="l" defTabSz="914318" rtl="0" eaLnBrk="1" latinLnBrk="0" hangingPunct="1">
      <a:defRPr kern="1200">
        <a:solidFill>
          <a:schemeClr val="tx1"/>
        </a:solidFill>
        <a:latin typeface="Verdana" pitchFamily="34" charset="0"/>
        <a:ea typeface="+mn-ea"/>
        <a:cs typeface="+mn-cs"/>
      </a:defRPr>
    </a:lvl7pPr>
    <a:lvl8pPr marL="3200115" algn="l" defTabSz="914318" rtl="0" eaLnBrk="1" latinLnBrk="0" hangingPunct="1">
      <a:defRPr kern="1200">
        <a:solidFill>
          <a:schemeClr val="tx1"/>
        </a:solidFill>
        <a:latin typeface="Verdana" pitchFamily="34" charset="0"/>
        <a:ea typeface="+mn-ea"/>
        <a:cs typeface="+mn-cs"/>
      </a:defRPr>
    </a:lvl8pPr>
    <a:lvl9pPr marL="3657274" algn="l" defTabSz="914318"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3744">
          <p15:clr>
            <a:srgbClr val="A4A3A4"/>
          </p15:clr>
        </p15:guide>
        <p15:guide id="2" orient="horz" pos="2112" userDrawn="1">
          <p15:clr>
            <a:srgbClr val="A4A3A4"/>
          </p15:clr>
        </p15:guide>
        <p15:guide id="3" pos="5472">
          <p15:clr>
            <a:srgbClr val="A4A3A4"/>
          </p15:clr>
        </p15:guide>
        <p15:guide id="4" pos="768">
          <p15:clr>
            <a:srgbClr val="A4A3A4"/>
          </p15:clr>
        </p15:guide>
        <p15:guide id="5" pos="3456" userDrawn="1">
          <p15:clr>
            <a:srgbClr val="A4A3A4"/>
          </p15:clr>
        </p15:guide>
        <p15:guide id="6" pos="672">
          <p15:clr>
            <a:srgbClr val="A4A3A4"/>
          </p15:clr>
        </p15:guide>
        <p15:guide id="7" pos="3072">
          <p15:clr>
            <a:srgbClr val="A4A3A4"/>
          </p15:clr>
        </p15:guide>
        <p15:guide id="8" pos="1056">
          <p15:clr>
            <a:srgbClr val="A4A3A4"/>
          </p15:clr>
        </p15:guide>
        <p15:guide id="9" pos="2688" userDrawn="1">
          <p15:clr>
            <a:srgbClr val="A4A3A4"/>
          </p15:clr>
        </p15:guide>
        <p15:guide id="10" orient="horz" pos="1632" userDrawn="1">
          <p15:clr>
            <a:srgbClr val="A4A3A4"/>
          </p15:clr>
        </p15:guide>
        <p15:guide id="11" pos="2880" userDrawn="1">
          <p15:clr>
            <a:srgbClr val="A4A3A4"/>
          </p15:clr>
        </p15:guide>
        <p15:guide id="12" orient="horz" pos="1248" userDrawn="1">
          <p15:clr>
            <a:srgbClr val="A4A3A4"/>
          </p15:clr>
        </p15:guide>
        <p15:guide id="13" orient="horz" pos="864" userDrawn="1">
          <p15:clr>
            <a:srgbClr val="A4A3A4"/>
          </p15:clr>
        </p15:guide>
        <p15:guide id="14" pos="144"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1A297A"/>
    <a:srgbClr val="0066CC"/>
    <a:srgbClr val="99CCCC"/>
    <a:srgbClr val="FF5050"/>
    <a:srgbClr val="FF3399"/>
    <a:srgbClr val="666699"/>
    <a:srgbClr val="E8BB18"/>
    <a:srgbClr val="0066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5396" autoAdjust="0"/>
  </p:normalViewPr>
  <p:slideViewPr>
    <p:cSldViewPr>
      <p:cViewPr varScale="1">
        <p:scale>
          <a:sx n="86" d="100"/>
          <a:sy n="86" d="100"/>
        </p:scale>
        <p:origin x="1206" y="78"/>
      </p:cViewPr>
      <p:guideLst>
        <p:guide orient="horz" pos="3744"/>
        <p:guide orient="horz" pos="2112"/>
        <p:guide pos="5472"/>
        <p:guide pos="768"/>
        <p:guide pos="3456"/>
        <p:guide pos="672"/>
        <p:guide pos="3072"/>
        <p:guide pos="1056"/>
        <p:guide pos="2688"/>
        <p:guide orient="horz" pos="1632"/>
        <p:guide pos="2880"/>
        <p:guide orient="horz" pos="1248"/>
        <p:guide orient="horz" pos="864"/>
        <p:guide pos="144"/>
      </p:guideLst>
    </p:cSldViewPr>
  </p:slideViewPr>
  <p:outlineViewPr>
    <p:cViewPr>
      <p:scale>
        <a:sx n="33" d="100"/>
        <a:sy n="33" d="100"/>
      </p:scale>
      <p:origin x="0" y="32448"/>
    </p:cViewPr>
  </p:outlineViewPr>
  <p:notesTextViewPr>
    <p:cViewPr>
      <p:scale>
        <a:sx n="150" d="100"/>
        <a:sy n="150" d="100"/>
      </p:scale>
      <p:origin x="0" y="0"/>
    </p:cViewPr>
  </p:notesTextViewPr>
  <p:sorterViewPr>
    <p:cViewPr>
      <p:scale>
        <a:sx n="100" d="100"/>
        <a:sy n="100" d="100"/>
      </p:scale>
      <p:origin x="0" y="7602"/>
    </p:cViewPr>
  </p:sorterViewPr>
  <p:notesViewPr>
    <p:cSldViewPr showGuides="1">
      <p:cViewPr varScale="1">
        <p:scale>
          <a:sx n="86" d="100"/>
          <a:sy n="86" d="100"/>
        </p:scale>
        <p:origin x="1416" y="90"/>
      </p:cViewPr>
      <p:guideLst>
        <p:guide orient="horz" pos="2208"/>
        <p:guide pos="2928"/>
      </p:guideLst>
    </p:cSldViewPr>
  </p:notes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21" Type="http://schemas.openxmlformats.org/officeDocument/2006/relationships/presProps" Target="presProps.xml" />
  <Relationship Id="rId25" Type="http://schemas.microsoft.com/office/2016/11/relationships/changesInfo" Target="changesInfos/changesInfo1.xml" />
  <Relationship Id="rId20" Type="http://schemas.openxmlformats.org/officeDocument/2006/relationships/handoutMaster" Target="handoutMasters/handoutMaster1.xml" />
  <Relationship Id="rId1" Type="http://schemas.openxmlformats.org/officeDocument/2006/relationships/slideMaster" Target="slideMasters/slideMaster1.xml" />
  <Relationship Id="rId24" Type="http://schemas.openxmlformats.org/officeDocument/2006/relationships/tableStyles" Target="tableStyles.xml" />
  <Relationship Id="rId23" Type="http://schemas.openxmlformats.org/officeDocument/2006/relationships/theme" Target="theme/theme1.xml" />
  <Relationship Id="rId19" Type="http://schemas.openxmlformats.org/officeDocument/2006/relationships/notesMaster" Target="notesMasters/notesMaster1.xml" />
  <Relationship Id="rId22" Type="http://schemas.openxmlformats.org/officeDocument/2006/relationships/viewProps" Target="viewProps.xml" />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Thomas S." userId="80c2881a-2988-4979-bdb1-2306621bc110" providerId="ADAL" clId="{F34376DC-AF96-4D6C-A052-53AD452E258F}"/>
    <pc:docChg chg="modSld">
      <pc:chgData name="Green, Thomas S." userId="80c2881a-2988-4979-bdb1-2306621bc110" providerId="ADAL" clId="{F34376DC-AF96-4D6C-A052-53AD452E258F}" dt="2024-01-22T16:55:52.535" v="0" actId="20577"/>
      <pc:docMkLst>
        <pc:docMk/>
      </pc:docMkLst>
      <pc:sldChg chg="modSp mod">
        <pc:chgData name="Green, Thomas S." userId="80c2881a-2988-4979-bdb1-2306621bc110" providerId="ADAL" clId="{F34376DC-AF96-4D6C-A052-53AD452E258F}" dt="2024-01-22T16:55:52.535" v="0" actId="20577"/>
        <pc:sldMkLst>
          <pc:docMk/>
          <pc:sldMk cId="2362511178" sldId="886"/>
        </pc:sldMkLst>
        <pc:spChg chg="mod">
          <ac:chgData name="Green, Thomas S." userId="80c2881a-2988-4979-bdb1-2306621bc110" providerId="ADAL" clId="{F34376DC-AF96-4D6C-A052-53AD452E258F}" dt="2024-01-22T16:55:52.535" v="0" actId="20577"/>
          <ac:spMkLst>
            <pc:docMk/>
            <pc:sldMk cId="2362511178" sldId="886"/>
            <ac:spMk id="2" creationId="{00000000-0000-0000-0000-000000000000}"/>
          </ac:spMkLst>
        </pc:spChg>
      </pc:sldChg>
    </pc:docChg>
  </pc:docChgLst>
</pc:chgInfo>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00" tIns="45699" rIns="91400" bIns="45699"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00" tIns="45699" rIns="91400" bIns="45699" rtlCol="0"/>
          <a:lstStyle>
            <a:lvl1pPr algn="r">
              <a:defRPr sz="1200"/>
            </a:lvl1pPr>
          </a:lstStyle>
          <a:p>
            <a:fld id="{52BAF9FA-39C5-4869-B3A8-68CCF78BBCCA}" type="datetimeFigureOut">
              <a:rPr lang="en-US" smtClean="0"/>
              <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00" tIns="45699" rIns="91400" bIns="456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00" tIns="45699" rIns="91400" bIns="45699" rtlCol="0" anchor="b"/>
          <a:lstStyle>
            <a:lvl1pPr algn="r">
              <a:defRPr sz="1200"/>
            </a:lvl1pPr>
          </a:lstStyle>
          <a:p>
            <a:fld id="{7F8CCB27-4D27-42C4-B8E7-9A8D866A7BD3}" type="slidenum">
              <a:rPr lang="en-US" smtClean="0"/>
              <a:t>‹#›</a:t>
            </a:fld>
            <a:endParaRPr lang="en-US" dirty="0"/>
          </a:p>
        </p:txBody>
      </p:sp>
    </p:spTree>
    <p:extLst>
      <p:ext uri="{BB962C8B-B14F-4D97-AF65-F5344CB8AC3E}">
        <p14:creationId xmlns:p14="http://schemas.microsoft.com/office/powerpoint/2010/main" val="306583401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8440"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699" rIns="91400" bIns="4569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809" y="0"/>
            <a:ext cx="4028440"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699" rIns="91400" bIns="4569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29640" y="3330423"/>
            <a:ext cx="7437120" cy="315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699" rIns="91400" bIns="456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6658443"/>
            <a:ext cx="4028440"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699" rIns="91400" bIns="4569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809" y="6658443"/>
            <a:ext cx="4028440"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699" rIns="91400" bIns="45699" numCol="1" anchor="b" anchorCtr="0" compatLnSpc="1">
            <a:prstTxWarp prst="textNoShape">
              <a:avLst/>
            </a:prstTxWarp>
          </a:bodyPr>
          <a:lstStyle>
            <a:lvl1pPr algn="r" eaLnBrk="1" hangingPunct="1">
              <a:defRPr sz="1200">
                <a:latin typeface="Arial" charset="0"/>
              </a:defRPr>
            </a:lvl1pPr>
          </a:lstStyle>
          <a:p>
            <a:pPr>
              <a:defRPr/>
            </a:pPr>
            <a:fld id="{9EE64490-5450-4EF8-8DD1-1EBC1E670E42}" type="slidenum">
              <a:rPr lang="en-US"/>
              <a:pPr>
                <a:defRPr/>
              </a:pPr>
              <a:t>‹#›</a:t>
            </a:fld>
            <a:endParaRPr lang="en-US" dirty="0"/>
          </a:p>
        </p:txBody>
      </p:sp>
    </p:spTree>
    <p:extLst>
      <p:ext uri="{BB962C8B-B14F-4D97-AF65-F5344CB8AC3E}">
        <p14:creationId xmlns:p14="http://schemas.microsoft.com/office/powerpoint/2010/main" val="1829299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59" algn="l" rtl="0" eaLnBrk="0" fontAlgn="base" hangingPunct="0">
      <a:spcBef>
        <a:spcPct val="30000"/>
      </a:spcBef>
      <a:spcAft>
        <a:spcPct val="0"/>
      </a:spcAft>
      <a:defRPr sz="1200" kern="1200">
        <a:solidFill>
          <a:schemeClr val="tx1"/>
        </a:solidFill>
        <a:latin typeface="Arial" charset="0"/>
        <a:ea typeface="+mn-ea"/>
        <a:cs typeface="+mn-cs"/>
      </a:defRPr>
    </a:lvl2pPr>
    <a:lvl3pPr marL="914318" algn="l" rtl="0" eaLnBrk="0" fontAlgn="base" hangingPunct="0">
      <a:spcBef>
        <a:spcPct val="30000"/>
      </a:spcBef>
      <a:spcAft>
        <a:spcPct val="0"/>
      </a:spcAft>
      <a:defRPr sz="1200" kern="1200">
        <a:solidFill>
          <a:schemeClr val="tx1"/>
        </a:solidFill>
        <a:latin typeface="Arial" charset="0"/>
        <a:ea typeface="+mn-ea"/>
        <a:cs typeface="+mn-cs"/>
      </a:defRPr>
    </a:lvl3pPr>
    <a:lvl4pPr marL="1371477" algn="l" rtl="0" eaLnBrk="0" fontAlgn="base" hangingPunct="0">
      <a:spcBef>
        <a:spcPct val="30000"/>
      </a:spcBef>
      <a:spcAft>
        <a:spcPct val="0"/>
      </a:spcAft>
      <a:defRPr sz="1200" kern="1200">
        <a:solidFill>
          <a:schemeClr val="tx1"/>
        </a:solidFill>
        <a:latin typeface="Arial" charset="0"/>
        <a:ea typeface="+mn-ea"/>
        <a:cs typeface="+mn-cs"/>
      </a:defRPr>
    </a:lvl4pPr>
    <a:lvl5pPr marL="1828637" algn="l" rtl="0" eaLnBrk="0" fontAlgn="base" hangingPunct="0">
      <a:spcBef>
        <a:spcPct val="30000"/>
      </a:spcBef>
      <a:spcAft>
        <a:spcPct val="0"/>
      </a:spcAft>
      <a:defRPr sz="1200" kern="1200">
        <a:solidFill>
          <a:schemeClr val="tx1"/>
        </a:solidFill>
        <a:latin typeface="Arial" charset="0"/>
        <a:ea typeface="+mn-ea"/>
        <a:cs typeface="+mn-cs"/>
      </a:defRPr>
    </a:lvl5pPr>
    <a:lvl6pPr marL="2285797" algn="l" defTabSz="914318" rtl="0" eaLnBrk="1" latinLnBrk="0" hangingPunct="1">
      <a:defRPr sz="1200" kern="1200">
        <a:solidFill>
          <a:schemeClr val="tx1"/>
        </a:solidFill>
        <a:latin typeface="+mn-lt"/>
        <a:ea typeface="+mn-ea"/>
        <a:cs typeface="+mn-cs"/>
      </a:defRPr>
    </a:lvl6pPr>
    <a:lvl7pPr marL="2742956" algn="l" defTabSz="914318" rtl="0" eaLnBrk="1" latinLnBrk="0" hangingPunct="1">
      <a:defRPr sz="1200" kern="1200">
        <a:solidFill>
          <a:schemeClr val="tx1"/>
        </a:solidFill>
        <a:latin typeface="+mn-lt"/>
        <a:ea typeface="+mn-ea"/>
        <a:cs typeface="+mn-cs"/>
      </a:defRPr>
    </a:lvl7pPr>
    <a:lvl8pPr marL="3200115" algn="l" defTabSz="914318" rtl="0" eaLnBrk="1" latinLnBrk="0" hangingPunct="1">
      <a:defRPr sz="1200" kern="1200">
        <a:solidFill>
          <a:schemeClr val="tx1"/>
        </a:solidFill>
        <a:latin typeface="+mn-lt"/>
        <a:ea typeface="+mn-ea"/>
        <a:cs typeface="+mn-cs"/>
      </a:defRPr>
    </a:lvl8pPr>
    <a:lvl9pPr marL="3657274" algn="l" defTabSz="914318"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2895600" y="525463"/>
            <a:ext cx="3505200" cy="2628900"/>
          </a:xfrm>
          <a:ln/>
        </p:spPr>
      </p:sp>
      <p:sp>
        <p:nvSpPr>
          <p:cNvPr id="26627" name="Rectangle 3"/>
          <p:cNvSpPr>
            <a:spLocks noGrp="1" noChangeArrowheads="1"/>
          </p:cNvSpPr>
          <p:nvPr>
            <p:ph type="body" idx="1"/>
          </p:nvPr>
        </p:nvSpPr>
        <p:spPr>
          <a:noFill/>
        </p:spPr>
        <p:txBody>
          <a:bodyPr/>
          <a:lstStyle/>
          <a:p>
            <a:endParaRPr lang="en-US"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68794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777602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25577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97684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04538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17591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029618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362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65707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41058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44472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20282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30301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24884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25215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252113314"/>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2.emf" />
  <Relationship Id="rId2" Type="http://schemas.openxmlformats.org/officeDocument/2006/relationships/image" Target="../media/image1.jp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2.emf"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3" Type="http://schemas.openxmlformats.org/officeDocument/2006/relationships/image" Target="../media/image4.emf" />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2" Type="http://schemas.openxmlformats.org/officeDocument/2006/relationships/image" Target="../media/image4.emf"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6.emf"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2" Type="http://schemas.openxmlformats.org/officeDocument/2006/relationships/image" Target="../media/image6.emf" />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eft Image">
    <p:spTree>
      <p:nvGrpSpPr>
        <p:cNvPr id="1" name=""/>
        <p:cNvGrpSpPr/>
        <p:nvPr/>
      </p:nvGrpSpPr>
      <p:grpSpPr>
        <a:xfrm>
          <a:off x="0" y="0"/>
          <a:ext cx="0" cy="0"/>
          <a:chOff x="0" y="0"/>
          <a:chExt cx="0" cy="0"/>
        </a:xfrm>
      </p:grpSpPr>
      <p:pic>
        <p:nvPicPr>
          <p:cNvPr id="14" name="Picture Placeholder 5" descr="A picture containing web, outdoor object&#10;&#10;Description automatically generated">
            <a:extLst>
              <a:ext uri="{FF2B5EF4-FFF2-40B4-BE49-F238E27FC236}">
                <a16:creationId xmlns:a16="http://schemas.microsoft.com/office/drawing/2014/main" id="{5E7A8115-3D57-4145-A7E7-E39B52E80F9A}"/>
              </a:ext>
            </a:extLst>
          </p:cNvPr>
          <p:cNvPicPr>
            <a:picLocks noChangeAspect="1"/>
          </p:cNvPicPr>
          <p:nvPr userDrawn="1"/>
        </p:nvPicPr>
        <p:blipFill>
          <a:blip r:embed="rId2"/>
          <a:srcRect l="39544" r="39544"/>
          <a:stretch>
            <a:fillRect/>
          </a:stretch>
        </p:blipFill>
        <p:spPr>
          <a:xfrm>
            <a:off x="0" y="0"/>
            <a:ext cx="2549525" cy="6858000"/>
          </a:xfrm>
          <a:prstGeom prst="rect">
            <a:avLst/>
          </a:prstGeom>
        </p:spPr>
      </p:pic>
      <p:sp>
        <p:nvSpPr>
          <p:cNvPr id="11" name="Text Placeholder 2">
            <a:extLst>
              <a:ext uri="{FF2B5EF4-FFF2-40B4-BE49-F238E27FC236}">
                <a16:creationId xmlns:a16="http://schemas.microsoft.com/office/drawing/2014/main" id="{EBDBA7B3-E695-5A46-AF2C-91AC77C298A5}"/>
              </a:ext>
            </a:extLst>
          </p:cNvPr>
          <p:cNvSpPr>
            <a:spLocks noGrp="1"/>
          </p:cNvSpPr>
          <p:nvPr>
            <p:ph type="body" sz="quarter" idx="13" hasCustomPrompt="1"/>
          </p:nvPr>
        </p:nvSpPr>
        <p:spPr>
          <a:xfrm>
            <a:off x="7262539" y="5723382"/>
            <a:ext cx="1500461" cy="276999"/>
          </a:xfrm>
        </p:spPr>
        <p:txBody>
          <a:bodyPr lIns="0" rIns="0"/>
          <a:lstStyle>
            <a:lvl1pPr marL="0" indent="0" algn="r">
              <a:lnSpc>
                <a:spcPct val="100000"/>
              </a:lnSpc>
              <a:buNone/>
              <a:defRPr sz="1200" b="0" i="0">
                <a:solidFill>
                  <a:srgbClr val="1A297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r">
              <a:buNone/>
              <a:defRPr>
                <a:solidFill>
                  <a:srgbClr val="1A297A"/>
                </a:solidFill>
              </a:defRPr>
            </a:lvl2pPr>
          </a:lstStyle>
          <a:p>
            <a:pPr lvl="0"/>
            <a:r>
              <a:rPr lang="en-US" dirty="0"/>
              <a:t>STEVENSLEE.COM</a:t>
            </a:r>
          </a:p>
          <a:p>
            <a:pPr lvl="1"/>
            <a:endParaRPr lang="en-US" dirty="0"/>
          </a:p>
        </p:txBody>
      </p:sp>
      <p:sp>
        <p:nvSpPr>
          <p:cNvPr id="12" name="Text Placeholder 2">
            <a:extLst>
              <a:ext uri="{FF2B5EF4-FFF2-40B4-BE49-F238E27FC236}">
                <a16:creationId xmlns:a16="http://schemas.microsoft.com/office/drawing/2014/main" id="{63194CA0-7ED4-DD4F-B74F-E2D514A67357}"/>
              </a:ext>
            </a:extLst>
          </p:cNvPr>
          <p:cNvSpPr>
            <a:spLocks noGrp="1"/>
          </p:cNvSpPr>
          <p:nvPr>
            <p:ph type="body" sz="quarter" idx="14" hasCustomPrompt="1"/>
          </p:nvPr>
        </p:nvSpPr>
        <p:spPr>
          <a:xfrm>
            <a:off x="159610" y="6524736"/>
            <a:ext cx="1788933" cy="276999"/>
          </a:xfrm>
        </p:spPr>
        <p:txBody>
          <a:bodyPr lIns="0" rIns="0">
            <a:normAutofit/>
          </a:bodyPr>
          <a:lstStyle>
            <a:lvl1pPr marL="0" indent="0" algn="l">
              <a:lnSpc>
                <a:spcPct val="100000"/>
              </a:lnSpc>
              <a:buNone/>
              <a:defRPr sz="1000" b="0" i="0" baseline="0">
                <a:solidFill>
                  <a:schemeClr val="bg1"/>
                </a:solidFill>
                <a:latin typeface="Times New Roman" panose="02020603050405020304" pitchFamily="18" charset="0"/>
                <a:ea typeface="Roboto Light" panose="02000000000000000000" pitchFamily="2" charset="0"/>
                <a:cs typeface="Times New Roman" panose="02020603050405020304" pitchFamily="18" charset="0"/>
              </a:defRPr>
            </a:lvl1pPr>
            <a:lvl2pPr marL="457200" indent="0" algn="r">
              <a:buNone/>
              <a:defRPr>
                <a:solidFill>
                  <a:schemeClr val="bg1"/>
                </a:solidFill>
              </a:defRPr>
            </a:lvl2pPr>
          </a:lstStyle>
          <a:p>
            <a:pPr lvl="0"/>
            <a:r>
              <a:rPr lang="en-US" dirty="0" err="1"/>
              <a:t>DocID</a:t>
            </a:r>
            <a:endParaRPr lang="en-US" dirty="0"/>
          </a:p>
        </p:txBody>
      </p:sp>
      <p:pic>
        <p:nvPicPr>
          <p:cNvPr id="13" name="Picture 12">
            <a:extLst>
              <a:ext uri="{FF2B5EF4-FFF2-40B4-BE49-F238E27FC236}">
                <a16:creationId xmlns:a16="http://schemas.microsoft.com/office/drawing/2014/main" id="{AAF2D885-109A-DD46-9A41-D7BAAFA5E3D6}"/>
              </a:ext>
            </a:extLst>
          </p:cNvPr>
          <p:cNvPicPr>
            <a:picLocks noChangeAspect="1"/>
          </p:cNvPicPr>
          <p:nvPr userDrawn="1"/>
        </p:nvPicPr>
        <p:blipFill>
          <a:blip r:embed="rId3"/>
          <a:srcRect/>
          <a:stretch/>
        </p:blipFill>
        <p:spPr>
          <a:xfrm>
            <a:off x="2903438" y="4572000"/>
            <a:ext cx="3501188" cy="685800"/>
          </a:xfrm>
          <a:prstGeom prst="rect">
            <a:avLst/>
          </a:prstGeom>
        </p:spPr>
      </p:pic>
      <p:sp>
        <p:nvSpPr>
          <p:cNvPr id="15" name="Title 1"/>
          <p:cNvSpPr>
            <a:spLocks noGrp="1"/>
          </p:cNvSpPr>
          <p:nvPr>
            <p:ph type="ctrTitle" hasCustomPrompt="1"/>
          </p:nvPr>
        </p:nvSpPr>
        <p:spPr>
          <a:xfrm>
            <a:off x="2906486" y="2819399"/>
            <a:ext cx="5867400" cy="1273629"/>
          </a:xfrm>
        </p:spPr>
        <p:txBody>
          <a:bodyPr anchor="t">
            <a:normAutofit/>
          </a:bodyPr>
          <a:lstStyle>
            <a:lvl1pPr algn="l">
              <a:defRPr sz="2000" b="0" cap="none" baseline="0">
                <a:solidFill>
                  <a:srgbClr val="1A297A"/>
                </a:solidFill>
                <a:latin typeface="Roboto" panose="02000000000000000000" pitchFamily="2" charset="0"/>
                <a:ea typeface="Roboto" panose="02000000000000000000" pitchFamily="2" charset="0"/>
              </a:defRPr>
            </a:lvl1pPr>
          </a:lstStyle>
          <a:p>
            <a:r>
              <a:rPr lang="en-US" dirty="0" err="1"/>
              <a:t>Subheadline</a:t>
            </a:r>
            <a:r>
              <a:rPr lang="en-US" dirty="0"/>
              <a:t> goes here</a:t>
            </a:r>
          </a:p>
        </p:txBody>
      </p:sp>
      <p:sp>
        <p:nvSpPr>
          <p:cNvPr id="16" name="Subtitle 2"/>
          <p:cNvSpPr>
            <a:spLocks noGrp="1"/>
          </p:cNvSpPr>
          <p:nvPr>
            <p:ph type="subTitle" idx="1" hasCustomPrompt="1"/>
          </p:nvPr>
        </p:nvSpPr>
        <p:spPr>
          <a:xfrm>
            <a:off x="2895600" y="304800"/>
            <a:ext cx="5867400" cy="2209800"/>
          </a:xfrm>
        </p:spPr>
        <p:txBody>
          <a:bodyPr anchor="b">
            <a:noAutofit/>
          </a:bodyPr>
          <a:lstStyle>
            <a:lvl1pPr marL="0" indent="0" algn="l">
              <a:spcBef>
                <a:spcPts val="0"/>
              </a:spcBef>
              <a:buNone/>
              <a:defRPr sz="3600" b="0" cap="none" baseline="0">
                <a:solidFill>
                  <a:srgbClr val="1A297A"/>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Goes Here</a:t>
            </a:r>
          </a:p>
        </p:txBody>
      </p:sp>
      <p:cxnSp>
        <p:nvCxnSpPr>
          <p:cNvPr id="17" name="Straight Connector 16">
            <a:extLst>
              <a:ext uri="{FF2B5EF4-FFF2-40B4-BE49-F238E27FC236}">
                <a16:creationId xmlns:a16="http://schemas.microsoft.com/office/drawing/2014/main" id="{A39ED712-8C36-4045-A513-38BC6A8FFE90}"/>
              </a:ext>
            </a:extLst>
          </p:cNvPr>
          <p:cNvCxnSpPr>
            <a:cxnSpLocks/>
          </p:cNvCxnSpPr>
          <p:nvPr userDrawn="1"/>
        </p:nvCxnSpPr>
        <p:spPr>
          <a:xfrm>
            <a:off x="2903438" y="2667000"/>
            <a:ext cx="5870448"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739A416B-E3C5-454A-A028-8B2A9A83E418}"/>
              </a:ext>
            </a:extLst>
          </p:cNvPr>
          <p:cNvSpPr>
            <a:spLocks noGrp="1"/>
          </p:cNvSpPr>
          <p:nvPr>
            <p:ph type="body" sz="quarter" idx="12" hasCustomPrompt="1"/>
          </p:nvPr>
        </p:nvSpPr>
        <p:spPr>
          <a:xfrm>
            <a:off x="2895600" y="5723382"/>
            <a:ext cx="1256156" cy="276999"/>
          </a:xfrm>
        </p:spPr>
        <p:txBody>
          <a:bodyPr lIns="0" rIns="0"/>
          <a:lstStyle>
            <a:lvl1pPr marL="0" indent="0">
              <a:lnSpc>
                <a:spcPct val="100000"/>
              </a:lnSpc>
              <a:buNone/>
              <a:defRPr sz="1200" b="0" i="0">
                <a:solidFill>
                  <a:srgbClr val="1A297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a:solidFill>
                  <a:srgbClr val="1A297A"/>
                </a:solidFill>
              </a:defRPr>
            </a:lvl2pPr>
          </a:lstStyle>
          <a:p>
            <a:pPr lvl="0"/>
            <a:r>
              <a:rPr lang="en-US" dirty="0"/>
              <a:t>Month XX, XXXX</a:t>
            </a:r>
          </a:p>
          <a:p>
            <a:pPr lvl="1"/>
            <a:endParaRPr lang="en-US" dirty="0"/>
          </a:p>
        </p:txBody>
      </p:sp>
    </p:spTree>
    <p:extLst>
      <p:ext uri="{BB962C8B-B14F-4D97-AF65-F5344CB8AC3E}">
        <p14:creationId xmlns:p14="http://schemas.microsoft.com/office/powerpoint/2010/main" val="866237613"/>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a:lvl1pPr>
            <a:lvl2pPr marL="295275" indent="0">
              <a:buNone/>
              <a:defRPr/>
            </a:lvl2pPr>
            <a:lvl3pPr marL="576262" indent="0">
              <a:buNone/>
              <a:defRPr/>
            </a:lvl3pPr>
            <a:lvl4pPr marL="860425" indent="0">
              <a:buNone/>
              <a:defRPr/>
            </a:lvl4pPr>
            <a:lvl5pPr marL="11430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0" name="Oval 9"/>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1743617223"/>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cxnSp>
        <p:nvCxnSpPr>
          <p:cNvPr id="4" name="Straight Connector 3">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9" name="Oval 8"/>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1339780890"/>
      </p:ext>
    </p:extLst>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378274"/>
            <a:ext cx="4114800" cy="4946326"/>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8274"/>
            <a:ext cx="4114800" cy="4946326"/>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33400" y="274638"/>
            <a:ext cx="8229600" cy="937890"/>
          </a:xfrm>
        </p:spPr>
        <p:txBody>
          <a:bodyPr/>
          <a:lstStyle>
            <a:lvl1pPr>
              <a:defRPr/>
            </a:lvl1pPr>
          </a:lstStyle>
          <a:p>
            <a:r>
              <a:rPr lang="en-US" dirty="0"/>
              <a:t>Click to edit Master title style</a:t>
            </a:r>
          </a:p>
        </p:txBody>
      </p:sp>
      <p:sp>
        <p:nvSpPr>
          <p:cNvPr id="9" name="TextBox 8"/>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1" name="Oval 10"/>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1864998538"/>
      </p:ext>
    </p:extLst>
  </p:cSld>
  <p:clrMapOvr>
    <a:masterClrMapping/>
  </p:clrMapOvr>
  <p:transition spd="med">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33400" y="1371600"/>
            <a:ext cx="4114800" cy="639762"/>
          </a:xfrm>
        </p:spPr>
        <p:txBody>
          <a:bodyPr anchor="b">
            <a:norm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2057400"/>
            <a:ext cx="4114800" cy="42672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199" y="1371600"/>
            <a:ext cx="4114800" cy="639762"/>
          </a:xfrm>
        </p:spPr>
        <p:txBody>
          <a:bodyPr anchor="b">
            <a:norm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199" y="2057400"/>
            <a:ext cx="4114800" cy="4267200"/>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3" name="Oval 12"/>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646251327"/>
      </p:ext>
    </p:extLst>
  </p:cSld>
  <p:clrMapOvr>
    <a:masterClrMapping/>
  </p:clrMapOvr>
  <p:transition spd="med">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378274"/>
            <a:ext cx="4114800" cy="4946326"/>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33400" y="274638"/>
            <a:ext cx="8229600" cy="937890"/>
          </a:xfrm>
        </p:spPr>
        <p:txBody>
          <a:bodyPr/>
          <a:lstStyle>
            <a:lvl1pPr>
              <a:defRPr/>
            </a:lvl1pPr>
          </a:lstStyle>
          <a:p>
            <a:r>
              <a:rPr lang="en-US" dirty="0"/>
              <a:t>Click to edit Master title style</a:t>
            </a:r>
          </a:p>
        </p:txBody>
      </p:sp>
      <p:sp>
        <p:nvSpPr>
          <p:cNvPr id="5" name="Picture Placeholder 4"/>
          <p:cNvSpPr>
            <a:spLocks noGrp="1" noChangeAspect="1"/>
          </p:cNvSpPr>
          <p:nvPr>
            <p:ph type="pic" sz="quarter" idx="10"/>
          </p:nvPr>
        </p:nvSpPr>
        <p:spPr>
          <a:xfrm>
            <a:off x="4669970" y="1378272"/>
            <a:ext cx="4093029" cy="4946327"/>
          </a:xfrm>
        </p:spPr>
        <p:txBody>
          <a:bodyPr/>
          <a:lstStyle/>
          <a:p>
            <a:endParaRPr lang="en-US"/>
          </a:p>
        </p:txBody>
      </p:sp>
      <p:sp>
        <p:nvSpPr>
          <p:cNvPr id="9" name="TextBox 8"/>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3" name="Oval 12"/>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2927787352"/>
      </p:ext>
    </p:extLst>
  </p:cSld>
  <p:clrMapOvr>
    <a:masterClrMapping/>
  </p:clrMapOvr>
  <p:transition spd="med">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cxnSp>
        <p:nvCxnSpPr>
          <p:cNvPr id="4" name="Straight Connector 3">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0"/>
          </p:nvPr>
        </p:nvSpPr>
        <p:spPr>
          <a:xfrm>
            <a:off x="5638800" y="1378274"/>
            <a:ext cx="3124200" cy="2729854"/>
          </a:xfrm>
          <a:ln>
            <a:solidFill>
              <a:srgbClr val="A3C130"/>
            </a:solidFill>
          </a:ln>
        </p:spPr>
        <p:txBody>
          <a:bodyPr/>
          <a:lstStyle/>
          <a:p>
            <a:endParaRPr lang="en-US"/>
          </a:p>
        </p:txBody>
      </p:sp>
      <p:sp>
        <p:nvSpPr>
          <p:cNvPr id="7" name="Text Placeholder 6"/>
          <p:cNvSpPr>
            <a:spLocks noGrp="1"/>
          </p:cNvSpPr>
          <p:nvPr>
            <p:ph type="body" sz="quarter" idx="11"/>
          </p:nvPr>
        </p:nvSpPr>
        <p:spPr>
          <a:xfrm>
            <a:off x="533400" y="1378273"/>
            <a:ext cx="4953000" cy="4946327"/>
          </a:xfrm>
          <a:ln>
            <a:solidFill>
              <a:srgbClr val="A3C130"/>
            </a:solidFill>
          </a:ln>
        </p:spPr>
        <p:txBody>
          <a:bodyPr>
            <a:normAutofit/>
          </a:bodyPr>
          <a:lstStyle>
            <a:lvl1pPr marL="0" indent="0">
              <a:buNone/>
              <a:defRPr sz="2000"/>
            </a:lvl1pPr>
            <a:lvl2pPr marL="295275" indent="0">
              <a:buNone/>
              <a:defRPr/>
            </a:lvl2pPr>
            <a:lvl3pPr marL="576262" indent="0">
              <a:buNone/>
              <a:defRPr/>
            </a:lvl3pPr>
            <a:lvl4pPr marL="860425" indent="0">
              <a:buNone/>
              <a:defRPr/>
            </a:lvl4pPr>
            <a:lvl5pPr marL="1143000" indent="0">
              <a:buNone/>
              <a:defRPr/>
            </a:lvl5pPr>
          </a:lstStyle>
          <a:p>
            <a:pPr lvl="0"/>
            <a:r>
              <a:rPr lang="en-US" dirty="0"/>
              <a:t>Edit Master text styles</a:t>
            </a:r>
          </a:p>
        </p:txBody>
      </p:sp>
      <p:sp>
        <p:nvSpPr>
          <p:cNvPr id="9" name="Text Placeholder 8"/>
          <p:cNvSpPr>
            <a:spLocks noGrp="1"/>
          </p:cNvSpPr>
          <p:nvPr>
            <p:ph type="body" sz="quarter" idx="12"/>
          </p:nvPr>
        </p:nvSpPr>
        <p:spPr>
          <a:xfrm>
            <a:off x="5638800" y="4191000"/>
            <a:ext cx="3124200" cy="2133600"/>
          </a:xfrm>
          <a:ln>
            <a:solidFill>
              <a:srgbClr val="A3C130"/>
            </a:solidFill>
          </a:ln>
        </p:spPr>
        <p:txBody>
          <a:bodyPr>
            <a:normAutofit/>
          </a:bodyPr>
          <a:lstStyle>
            <a:lvl1pPr>
              <a:defRPr sz="1800"/>
            </a:lvl1pPr>
          </a:lstStyle>
          <a:p>
            <a:pPr lvl="0"/>
            <a:r>
              <a:rPr lang="en-US" dirty="0"/>
              <a:t>Edit Master text styles</a:t>
            </a:r>
          </a:p>
        </p:txBody>
      </p:sp>
      <p:sp>
        <p:nvSpPr>
          <p:cNvPr id="10" name="TextBox 9"/>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3" name="Oval 12"/>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1465572085"/>
      </p:ext>
    </p:extLst>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6" name="Oval 5"/>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32774649"/>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EBDBA7B3-E695-5A46-AF2C-91AC77C298A5}"/>
              </a:ext>
            </a:extLst>
          </p:cNvPr>
          <p:cNvSpPr>
            <a:spLocks noGrp="1"/>
          </p:cNvSpPr>
          <p:nvPr>
            <p:ph type="body" sz="quarter" idx="13" hasCustomPrompt="1"/>
          </p:nvPr>
        </p:nvSpPr>
        <p:spPr>
          <a:xfrm>
            <a:off x="7262539" y="6200001"/>
            <a:ext cx="1500461" cy="276999"/>
          </a:xfrm>
        </p:spPr>
        <p:txBody>
          <a:bodyPr lIns="0" rIns="0"/>
          <a:lstStyle>
            <a:lvl1pPr marL="0" indent="0" algn="r">
              <a:lnSpc>
                <a:spcPct val="100000"/>
              </a:lnSpc>
              <a:buNone/>
              <a:defRPr sz="1200" b="0" i="0">
                <a:solidFill>
                  <a:srgbClr val="1A297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r">
              <a:buNone/>
              <a:defRPr>
                <a:solidFill>
                  <a:srgbClr val="1A297A"/>
                </a:solidFill>
              </a:defRPr>
            </a:lvl2pPr>
          </a:lstStyle>
          <a:p>
            <a:pPr lvl="0"/>
            <a:r>
              <a:rPr lang="en-US" dirty="0"/>
              <a:t>STEVENSLEE.COM</a:t>
            </a:r>
          </a:p>
          <a:p>
            <a:pPr lvl="1"/>
            <a:endParaRPr lang="en-US" dirty="0"/>
          </a:p>
        </p:txBody>
      </p:sp>
      <p:pic>
        <p:nvPicPr>
          <p:cNvPr id="13" name="Picture 12">
            <a:extLst>
              <a:ext uri="{FF2B5EF4-FFF2-40B4-BE49-F238E27FC236}">
                <a16:creationId xmlns:a16="http://schemas.microsoft.com/office/drawing/2014/main" id="{AAF2D885-109A-DD46-9A41-D7BAAFA5E3D6}"/>
              </a:ext>
            </a:extLst>
          </p:cNvPr>
          <p:cNvPicPr>
            <a:picLocks noChangeAspect="1"/>
          </p:cNvPicPr>
          <p:nvPr userDrawn="1"/>
        </p:nvPicPr>
        <p:blipFill>
          <a:blip r:embed="rId2"/>
          <a:srcRect/>
          <a:stretch/>
        </p:blipFill>
        <p:spPr>
          <a:xfrm>
            <a:off x="533400" y="2743200"/>
            <a:ext cx="3501188" cy="685800"/>
          </a:xfrm>
          <a:prstGeom prst="rect">
            <a:avLst/>
          </a:prstGeom>
        </p:spPr>
      </p:pic>
      <p:sp>
        <p:nvSpPr>
          <p:cNvPr id="14" name="Title 1"/>
          <p:cNvSpPr>
            <a:spLocks noGrp="1"/>
          </p:cNvSpPr>
          <p:nvPr>
            <p:ph type="ctrTitle" hasCustomPrompt="1"/>
          </p:nvPr>
        </p:nvSpPr>
        <p:spPr>
          <a:xfrm>
            <a:off x="537408" y="228600"/>
            <a:ext cx="8229600" cy="533400"/>
          </a:xfrm>
        </p:spPr>
        <p:txBody>
          <a:bodyPr anchor="t">
            <a:normAutofit/>
          </a:bodyPr>
          <a:lstStyle>
            <a:lvl1pPr algn="l">
              <a:defRPr sz="2000" b="0" cap="none" baseline="0">
                <a:solidFill>
                  <a:srgbClr val="1A297A"/>
                </a:solidFill>
              </a:defRPr>
            </a:lvl1pPr>
          </a:lstStyle>
          <a:p>
            <a:r>
              <a:rPr lang="en-US" dirty="0"/>
              <a:t>Prepared exclusively for:</a:t>
            </a:r>
          </a:p>
        </p:txBody>
      </p:sp>
      <p:sp>
        <p:nvSpPr>
          <p:cNvPr id="15" name="Subtitle 2"/>
          <p:cNvSpPr>
            <a:spLocks noGrp="1"/>
          </p:cNvSpPr>
          <p:nvPr>
            <p:ph type="subTitle" idx="1" hasCustomPrompt="1"/>
          </p:nvPr>
        </p:nvSpPr>
        <p:spPr>
          <a:xfrm>
            <a:off x="533400" y="3581400"/>
            <a:ext cx="8229600" cy="1371600"/>
          </a:xfrm>
        </p:spPr>
        <p:txBody>
          <a:bodyPr anchor="b">
            <a:noAutofit/>
          </a:bodyPr>
          <a:lstStyle>
            <a:lvl1pPr marL="0" indent="0" algn="l">
              <a:spcBef>
                <a:spcPts val="0"/>
              </a:spcBef>
              <a:buNone/>
              <a:defRPr sz="2800" b="0" cap="small" baseline="0">
                <a:solidFill>
                  <a:srgbClr val="1A297A"/>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Title</a:t>
            </a:r>
          </a:p>
        </p:txBody>
      </p:sp>
      <p:sp>
        <p:nvSpPr>
          <p:cNvPr id="16" name="Picture Placeholder 5"/>
          <p:cNvSpPr>
            <a:spLocks noGrp="1"/>
          </p:cNvSpPr>
          <p:nvPr>
            <p:ph type="pic" sz="quarter" idx="10"/>
          </p:nvPr>
        </p:nvSpPr>
        <p:spPr>
          <a:xfrm>
            <a:off x="537408" y="790072"/>
            <a:ext cx="8229600" cy="1600200"/>
          </a:xfrm>
        </p:spPr>
        <p:txBody>
          <a:bodyPr/>
          <a:lstStyle/>
          <a:p>
            <a:endParaRPr lang="en-US"/>
          </a:p>
        </p:txBody>
      </p:sp>
      <p:cxnSp>
        <p:nvCxnSpPr>
          <p:cNvPr id="17" name="Straight Connector 16">
            <a:extLst>
              <a:ext uri="{FF2B5EF4-FFF2-40B4-BE49-F238E27FC236}">
                <a16:creationId xmlns:a16="http://schemas.microsoft.com/office/drawing/2014/main" id="{A39ED712-8C36-4045-A513-38BC6A8FFE90}"/>
              </a:ext>
            </a:extLst>
          </p:cNvPr>
          <p:cNvCxnSpPr>
            <a:cxnSpLocks/>
          </p:cNvCxnSpPr>
          <p:nvPr userDrawn="1"/>
        </p:nvCxnSpPr>
        <p:spPr>
          <a:xfrm>
            <a:off x="533400" y="35052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739A416B-E3C5-454A-A028-8B2A9A83E418}"/>
              </a:ext>
            </a:extLst>
          </p:cNvPr>
          <p:cNvSpPr>
            <a:spLocks noGrp="1"/>
          </p:cNvSpPr>
          <p:nvPr>
            <p:ph type="body" sz="quarter" idx="12" hasCustomPrompt="1"/>
          </p:nvPr>
        </p:nvSpPr>
        <p:spPr>
          <a:xfrm>
            <a:off x="544286" y="6200001"/>
            <a:ext cx="1256156" cy="276999"/>
          </a:xfrm>
        </p:spPr>
        <p:txBody>
          <a:bodyPr lIns="0" rIns="0"/>
          <a:lstStyle>
            <a:lvl1pPr marL="0" indent="0">
              <a:lnSpc>
                <a:spcPct val="100000"/>
              </a:lnSpc>
              <a:buNone/>
              <a:defRPr sz="1200" b="0" i="0">
                <a:solidFill>
                  <a:srgbClr val="1A297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a:solidFill>
                  <a:srgbClr val="1A297A"/>
                </a:solidFill>
              </a:defRPr>
            </a:lvl2pPr>
          </a:lstStyle>
          <a:p>
            <a:pPr lvl="0"/>
            <a:r>
              <a:rPr lang="en-US" dirty="0"/>
              <a:t>Month XX, XXXX</a:t>
            </a:r>
          </a:p>
          <a:p>
            <a:pPr lvl="1"/>
            <a:endParaRPr lang="en-US" dirty="0"/>
          </a:p>
        </p:txBody>
      </p:sp>
      <p:sp>
        <p:nvSpPr>
          <p:cNvPr id="19" name="Text Placeholder 2">
            <a:extLst>
              <a:ext uri="{FF2B5EF4-FFF2-40B4-BE49-F238E27FC236}">
                <a16:creationId xmlns:a16="http://schemas.microsoft.com/office/drawing/2014/main" id="{63194CA0-7ED4-DD4F-B74F-E2D514A67357}"/>
              </a:ext>
            </a:extLst>
          </p:cNvPr>
          <p:cNvSpPr>
            <a:spLocks noGrp="1"/>
          </p:cNvSpPr>
          <p:nvPr>
            <p:ph type="body" sz="quarter" idx="14" hasCustomPrompt="1"/>
          </p:nvPr>
        </p:nvSpPr>
        <p:spPr>
          <a:xfrm>
            <a:off x="159610" y="6524736"/>
            <a:ext cx="1788933" cy="276999"/>
          </a:xfrm>
        </p:spPr>
        <p:txBody>
          <a:bodyPr lIns="0" rIns="0">
            <a:normAutofit/>
          </a:bodyPr>
          <a:lstStyle>
            <a:lvl1pPr marL="0" indent="0" algn="l">
              <a:lnSpc>
                <a:spcPct val="100000"/>
              </a:lnSpc>
              <a:buNone/>
              <a:defRPr sz="1000" b="0" i="0" baseline="0">
                <a:solidFill>
                  <a:srgbClr val="1A297A"/>
                </a:solidFill>
                <a:latin typeface="Times New Roman" panose="02020603050405020304" pitchFamily="18" charset="0"/>
                <a:ea typeface="Roboto Light" panose="02000000000000000000" pitchFamily="2" charset="0"/>
                <a:cs typeface="Times New Roman" panose="02020603050405020304" pitchFamily="18" charset="0"/>
              </a:defRPr>
            </a:lvl1pPr>
            <a:lvl2pPr marL="457200" indent="0" algn="r">
              <a:buNone/>
              <a:defRPr>
                <a:solidFill>
                  <a:schemeClr val="bg1"/>
                </a:solidFill>
              </a:defRPr>
            </a:lvl2pPr>
          </a:lstStyle>
          <a:p>
            <a:pPr lvl="0"/>
            <a:r>
              <a:rPr lang="en-US" dirty="0" err="1"/>
              <a:t>DocID</a:t>
            </a:r>
            <a:endParaRPr lang="en-US" dirty="0"/>
          </a:p>
        </p:txBody>
      </p:sp>
      <p:sp>
        <p:nvSpPr>
          <p:cNvPr id="21" name="Text Placeholder 7"/>
          <p:cNvSpPr>
            <a:spLocks noGrp="1"/>
          </p:cNvSpPr>
          <p:nvPr>
            <p:ph type="body" sz="quarter" idx="15" hasCustomPrompt="1"/>
          </p:nvPr>
        </p:nvSpPr>
        <p:spPr>
          <a:xfrm>
            <a:off x="537408" y="5029200"/>
            <a:ext cx="8229600" cy="990600"/>
          </a:xfrm>
        </p:spPr>
        <p:txBody>
          <a:bodyPr>
            <a:normAutofit/>
          </a:bodyPr>
          <a:lstStyle>
            <a:lvl1pPr marL="0" indent="0">
              <a:buNone/>
              <a:defRPr sz="2000">
                <a:solidFill>
                  <a:srgbClr val="1A297A"/>
                </a:solidFill>
              </a:defRPr>
            </a:lvl1pPr>
          </a:lstStyle>
          <a:p>
            <a:pPr lvl="0"/>
            <a:r>
              <a:rPr lang="en-US" dirty="0"/>
              <a:t>Click to edit Subtitle</a:t>
            </a:r>
          </a:p>
        </p:txBody>
      </p:sp>
    </p:spTree>
    <p:extLst>
      <p:ext uri="{BB962C8B-B14F-4D97-AF65-F5344CB8AC3E}">
        <p14:creationId xmlns:p14="http://schemas.microsoft.com/office/powerpoint/2010/main" val="2612549541"/>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rgbClr val="00173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BF80B2-96F0-4D46-8BCA-EF58B93DE88E}"/>
              </a:ext>
            </a:extLst>
          </p:cNvPr>
          <p:cNvPicPr>
            <a:picLocks noChangeAspect="1"/>
          </p:cNvPicPr>
          <p:nvPr userDrawn="1"/>
        </p:nvPicPr>
        <p:blipFill rotWithShape="1">
          <a:blip r:embed="rId2">
            <a:alphaModFix amt="28000"/>
          </a:blip>
          <a:srcRect t="-47" b="-47"/>
          <a:stretch/>
        </p:blipFill>
        <p:spPr>
          <a:xfrm>
            <a:off x="97972" y="0"/>
            <a:ext cx="9046028" cy="6858000"/>
          </a:xfrm>
          <a:prstGeom prst="rect">
            <a:avLst/>
          </a:prstGeom>
        </p:spPr>
      </p:pic>
      <p:sp>
        <p:nvSpPr>
          <p:cNvPr id="11" name="Text Placeholder 2">
            <a:extLst>
              <a:ext uri="{FF2B5EF4-FFF2-40B4-BE49-F238E27FC236}">
                <a16:creationId xmlns:a16="http://schemas.microsoft.com/office/drawing/2014/main" id="{EBDBA7B3-E695-5A46-AF2C-91AC77C298A5}"/>
              </a:ext>
            </a:extLst>
          </p:cNvPr>
          <p:cNvSpPr>
            <a:spLocks noGrp="1"/>
          </p:cNvSpPr>
          <p:nvPr>
            <p:ph type="body" sz="quarter" idx="13" hasCustomPrompt="1"/>
          </p:nvPr>
        </p:nvSpPr>
        <p:spPr>
          <a:xfrm>
            <a:off x="7262539" y="6200001"/>
            <a:ext cx="1500461" cy="276999"/>
          </a:xfrm>
        </p:spPr>
        <p:txBody>
          <a:bodyPr lIns="0" rIns="0"/>
          <a:lstStyle>
            <a:lvl1pPr marL="0" indent="0" algn="r">
              <a:lnSpc>
                <a:spcPct val="100000"/>
              </a:lnSpc>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r">
              <a:buNone/>
              <a:defRPr>
                <a:solidFill>
                  <a:schemeClr val="bg1"/>
                </a:solidFill>
              </a:defRPr>
            </a:lvl2pPr>
          </a:lstStyle>
          <a:p>
            <a:pPr lvl="0"/>
            <a:r>
              <a:rPr lang="en-US" dirty="0"/>
              <a:t>STEVENSLEE.COM</a:t>
            </a:r>
          </a:p>
          <a:p>
            <a:pPr lvl="1"/>
            <a:endParaRPr lang="en-US" dirty="0"/>
          </a:p>
        </p:txBody>
      </p:sp>
      <p:pic>
        <p:nvPicPr>
          <p:cNvPr id="14" name="Picture 13">
            <a:extLst>
              <a:ext uri="{FF2B5EF4-FFF2-40B4-BE49-F238E27FC236}">
                <a16:creationId xmlns:a16="http://schemas.microsoft.com/office/drawing/2014/main" id="{299ABA2B-93C2-304F-8A54-6A32CEAF8E8E}"/>
              </a:ext>
            </a:extLst>
          </p:cNvPr>
          <p:cNvPicPr>
            <a:picLocks noChangeAspect="1"/>
          </p:cNvPicPr>
          <p:nvPr userDrawn="1"/>
        </p:nvPicPr>
        <p:blipFill>
          <a:blip r:embed="rId3"/>
          <a:srcRect/>
          <a:stretch/>
        </p:blipFill>
        <p:spPr>
          <a:xfrm>
            <a:off x="537408" y="2729300"/>
            <a:ext cx="3501194" cy="685800"/>
          </a:xfrm>
          <a:prstGeom prst="rect">
            <a:avLst/>
          </a:prstGeom>
        </p:spPr>
      </p:pic>
      <p:sp>
        <p:nvSpPr>
          <p:cNvPr id="23" name="Title 1"/>
          <p:cNvSpPr>
            <a:spLocks noGrp="1"/>
          </p:cNvSpPr>
          <p:nvPr>
            <p:ph type="ctrTitle" hasCustomPrompt="1"/>
          </p:nvPr>
        </p:nvSpPr>
        <p:spPr>
          <a:xfrm>
            <a:off x="537408" y="228600"/>
            <a:ext cx="8229600" cy="533400"/>
          </a:xfrm>
        </p:spPr>
        <p:txBody>
          <a:bodyPr anchor="t">
            <a:normAutofit/>
          </a:bodyPr>
          <a:lstStyle>
            <a:lvl1pPr algn="l">
              <a:defRPr sz="2000" b="0" cap="none" baseline="0">
                <a:solidFill>
                  <a:schemeClr val="bg1"/>
                </a:solidFill>
              </a:defRPr>
            </a:lvl1pPr>
          </a:lstStyle>
          <a:p>
            <a:r>
              <a:rPr lang="en-US" dirty="0"/>
              <a:t>Prepared exclusively for:</a:t>
            </a:r>
          </a:p>
        </p:txBody>
      </p:sp>
      <p:sp>
        <p:nvSpPr>
          <p:cNvPr id="24" name="Subtitle 2"/>
          <p:cNvSpPr>
            <a:spLocks noGrp="1"/>
          </p:cNvSpPr>
          <p:nvPr>
            <p:ph type="subTitle" idx="1" hasCustomPrompt="1"/>
          </p:nvPr>
        </p:nvSpPr>
        <p:spPr>
          <a:xfrm>
            <a:off x="537408" y="3581400"/>
            <a:ext cx="8229600" cy="1371600"/>
          </a:xfrm>
        </p:spPr>
        <p:txBody>
          <a:bodyPr anchor="b">
            <a:noAutofit/>
          </a:bodyPr>
          <a:lstStyle>
            <a:lvl1pPr marL="0" indent="0" algn="l">
              <a:spcBef>
                <a:spcPts val="0"/>
              </a:spcBef>
              <a:buNone/>
              <a:defRPr sz="2800" b="0" cap="small" baseline="0">
                <a:solidFill>
                  <a:schemeClr val="bg1"/>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Title</a:t>
            </a:r>
          </a:p>
        </p:txBody>
      </p:sp>
      <p:sp>
        <p:nvSpPr>
          <p:cNvPr id="25" name="Picture Placeholder 5"/>
          <p:cNvSpPr>
            <a:spLocks noGrp="1"/>
          </p:cNvSpPr>
          <p:nvPr>
            <p:ph type="pic" sz="quarter" idx="10"/>
          </p:nvPr>
        </p:nvSpPr>
        <p:spPr>
          <a:xfrm>
            <a:off x="537408" y="790072"/>
            <a:ext cx="8229600" cy="1600200"/>
          </a:xfrm>
        </p:spPr>
        <p:txBody>
          <a:bodyPr/>
          <a:lstStyle>
            <a:lvl1pPr>
              <a:defRPr>
                <a:solidFill>
                  <a:schemeClr val="bg1"/>
                </a:solidFill>
              </a:defRPr>
            </a:lvl1pPr>
          </a:lstStyle>
          <a:p>
            <a:endParaRPr lang="en-US"/>
          </a:p>
        </p:txBody>
      </p:sp>
      <p:cxnSp>
        <p:nvCxnSpPr>
          <p:cNvPr id="26" name="Straight Connector 25">
            <a:extLst>
              <a:ext uri="{FF2B5EF4-FFF2-40B4-BE49-F238E27FC236}">
                <a16:creationId xmlns:a16="http://schemas.microsoft.com/office/drawing/2014/main" id="{A39ED712-8C36-4045-A513-38BC6A8FFE90}"/>
              </a:ext>
            </a:extLst>
          </p:cNvPr>
          <p:cNvCxnSpPr>
            <a:cxnSpLocks/>
          </p:cNvCxnSpPr>
          <p:nvPr userDrawn="1"/>
        </p:nvCxnSpPr>
        <p:spPr>
          <a:xfrm>
            <a:off x="533400" y="35052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739A416B-E3C5-454A-A028-8B2A9A83E418}"/>
              </a:ext>
            </a:extLst>
          </p:cNvPr>
          <p:cNvSpPr>
            <a:spLocks noGrp="1"/>
          </p:cNvSpPr>
          <p:nvPr>
            <p:ph type="body" sz="quarter" idx="12" hasCustomPrompt="1"/>
          </p:nvPr>
        </p:nvSpPr>
        <p:spPr>
          <a:xfrm>
            <a:off x="544286" y="6200001"/>
            <a:ext cx="1256156" cy="276999"/>
          </a:xfrm>
        </p:spPr>
        <p:txBody>
          <a:bodyPr lIns="0" rIns="0"/>
          <a:lstStyle>
            <a:lvl1pPr marL="0" indent="0">
              <a:lnSpc>
                <a:spcPct val="100000"/>
              </a:lnSpc>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a:solidFill>
                  <a:schemeClr val="bg1"/>
                </a:solidFill>
              </a:defRPr>
            </a:lvl2pPr>
          </a:lstStyle>
          <a:p>
            <a:pPr lvl="0"/>
            <a:r>
              <a:rPr lang="en-US" dirty="0"/>
              <a:t>Month XX, XXXX</a:t>
            </a:r>
          </a:p>
          <a:p>
            <a:pPr lvl="1"/>
            <a:endParaRPr lang="en-US" dirty="0"/>
          </a:p>
        </p:txBody>
      </p:sp>
      <p:sp>
        <p:nvSpPr>
          <p:cNvPr id="28" name="Text Placeholder 2">
            <a:extLst>
              <a:ext uri="{FF2B5EF4-FFF2-40B4-BE49-F238E27FC236}">
                <a16:creationId xmlns:a16="http://schemas.microsoft.com/office/drawing/2014/main" id="{63194CA0-7ED4-DD4F-B74F-E2D514A67357}"/>
              </a:ext>
            </a:extLst>
          </p:cNvPr>
          <p:cNvSpPr>
            <a:spLocks noGrp="1"/>
          </p:cNvSpPr>
          <p:nvPr>
            <p:ph type="body" sz="quarter" idx="14" hasCustomPrompt="1"/>
          </p:nvPr>
        </p:nvSpPr>
        <p:spPr>
          <a:xfrm>
            <a:off x="159610" y="6524736"/>
            <a:ext cx="1788933" cy="276999"/>
          </a:xfrm>
        </p:spPr>
        <p:txBody>
          <a:bodyPr lIns="0" rIns="0">
            <a:normAutofit/>
          </a:bodyPr>
          <a:lstStyle>
            <a:lvl1pPr marL="0" indent="0" algn="l">
              <a:lnSpc>
                <a:spcPct val="100000"/>
              </a:lnSpc>
              <a:buNone/>
              <a:defRPr sz="1000" b="0" i="0" baseline="0">
                <a:solidFill>
                  <a:schemeClr val="bg1"/>
                </a:solidFill>
                <a:latin typeface="Times New Roman" panose="02020603050405020304" pitchFamily="18" charset="0"/>
                <a:ea typeface="Roboto Light" panose="02000000000000000000" pitchFamily="2" charset="0"/>
                <a:cs typeface="Times New Roman" panose="02020603050405020304" pitchFamily="18" charset="0"/>
              </a:defRPr>
            </a:lvl1pPr>
            <a:lvl2pPr marL="457200" indent="0" algn="r">
              <a:buNone/>
              <a:defRPr>
                <a:solidFill>
                  <a:schemeClr val="bg1"/>
                </a:solidFill>
              </a:defRPr>
            </a:lvl2pPr>
          </a:lstStyle>
          <a:p>
            <a:pPr lvl="0"/>
            <a:r>
              <a:rPr lang="en-US" dirty="0" err="1"/>
              <a:t>DocID</a:t>
            </a:r>
            <a:endParaRPr lang="en-US" dirty="0"/>
          </a:p>
        </p:txBody>
      </p:sp>
      <p:sp>
        <p:nvSpPr>
          <p:cNvPr id="29" name="Text Placeholder 7"/>
          <p:cNvSpPr>
            <a:spLocks noGrp="1"/>
          </p:cNvSpPr>
          <p:nvPr>
            <p:ph type="body" sz="quarter" idx="15" hasCustomPrompt="1"/>
          </p:nvPr>
        </p:nvSpPr>
        <p:spPr>
          <a:xfrm>
            <a:off x="537408" y="5029200"/>
            <a:ext cx="8229600" cy="990600"/>
          </a:xfrm>
        </p:spPr>
        <p:txBody>
          <a:bodyPr>
            <a:normAutofit/>
          </a:bodyPr>
          <a:lstStyle>
            <a:lvl1pPr marL="0" indent="0">
              <a:buNone/>
              <a:defRPr sz="200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2033200227"/>
      </p:ext>
    </p:extLst>
  </p:cSld>
  <p:clrMapOvr>
    <a:overrideClrMapping bg1="lt1" tx1="dk1" bg2="lt2" tx2="dk2" accent1="accent1" accent2="accent2" accent3="accent3" accent4="accent4" accent5="accent5" accent6="accent6" hlink="hlink" folHlink="folHlink"/>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olor">
    <p:bg>
      <p:bgPr>
        <a:solidFill>
          <a:srgbClr val="00173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EBDBA7B3-E695-5A46-AF2C-91AC77C298A5}"/>
              </a:ext>
            </a:extLst>
          </p:cNvPr>
          <p:cNvSpPr>
            <a:spLocks noGrp="1"/>
          </p:cNvSpPr>
          <p:nvPr>
            <p:ph type="body" sz="quarter" idx="13" hasCustomPrompt="1"/>
          </p:nvPr>
        </p:nvSpPr>
        <p:spPr>
          <a:xfrm>
            <a:off x="7262539" y="6200001"/>
            <a:ext cx="1500461" cy="276999"/>
          </a:xfrm>
        </p:spPr>
        <p:txBody>
          <a:bodyPr lIns="0" rIns="0"/>
          <a:lstStyle>
            <a:lvl1pPr marL="0" indent="0" algn="r">
              <a:lnSpc>
                <a:spcPct val="100000"/>
              </a:lnSpc>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r">
              <a:buNone/>
              <a:defRPr>
                <a:solidFill>
                  <a:schemeClr val="bg1"/>
                </a:solidFill>
              </a:defRPr>
            </a:lvl2pPr>
          </a:lstStyle>
          <a:p>
            <a:pPr lvl="0"/>
            <a:r>
              <a:rPr lang="en-US" dirty="0"/>
              <a:t>STEVENSLEE.COM</a:t>
            </a:r>
          </a:p>
          <a:p>
            <a:pPr lvl="1"/>
            <a:endParaRPr lang="en-US" dirty="0"/>
          </a:p>
        </p:txBody>
      </p:sp>
      <p:pic>
        <p:nvPicPr>
          <p:cNvPr id="15" name="Picture 14">
            <a:extLst>
              <a:ext uri="{FF2B5EF4-FFF2-40B4-BE49-F238E27FC236}">
                <a16:creationId xmlns:a16="http://schemas.microsoft.com/office/drawing/2014/main" id="{299ABA2B-93C2-304F-8A54-6A32CEAF8E8E}"/>
              </a:ext>
            </a:extLst>
          </p:cNvPr>
          <p:cNvPicPr>
            <a:picLocks noChangeAspect="1"/>
          </p:cNvPicPr>
          <p:nvPr userDrawn="1"/>
        </p:nvPicPr>
        <p:blipFill>
          <a:blip r:embed="rId2"/>
          <a:srcRect/>
          <a:stretch/>
        </p:blipFill>
        <p:spPr>
          <a:xfrm>
            <a:off x="537408" y="2729300"/>
            <a:ext cx="3501194" cy="685800"/>
          </a:xfrm>
          <a:prstGeom prst="rect">
            <a:avLst/>
          </a:prstGeom>
        </p:spPr>
      </p:pic>
      <p:sp>
        <p:nvSpPr>
          <p:cNvPr id="16" name="Title 1"/>
          <p:cNvSpPr>
            <a:spLocks noGrp="1"/>
          </p:cNvSpPr>
          <p:nvPr>
            <p:ph type="ctrTitle" hasCustomPrompt="1"/>
          </p:nvPr>
        </p:nvSpPr>
        <p:spPr>
          <a:xfrm>
            <a:off x="537408" y="228600"/>
            <a:ext cx="8229600" cy="533400"/>
          </a:xfrm>
        </p:spPr>
        <p:txBody>
          <a:bodyPr anchor="t">
            <a:normAutofit/>
          </a:bodyPr>
          <a:lstStyle>
            <a:lvl1pPr algn="l">
              <a:defRPr sz="2000" b="0" cap="none" baseline="0">
                <a:solidFill>
                  <a:schemeClr val="bg1"/>
                </a:solidFill>
              </a:defRPr>
            </a:lvl1pPr>
          </a:lstStyle>
          <a:p>
            <a:r>
              <a:rPr lang="en-US" dirty="0"/>
              <a:t>Prepared exclusively for:</a:t>
            </a:r>
          </a:p>
        </p:txBody>
      </p:sp>
      <p:sp>
        <p:nvSpPr>
          <p:cNvPr id="17" name="Subtitle 2"/>
          <p:cNvSpPr>
            <a:spLocks noGrp="1"/>
          </p:cNvSpPr>
          <p:nvPr>
            <p:ph type="subTitle" idx="1" hasCustomPrompt="1"/>
          </p:nvPr>
        </p:nvSpPr>
        <p:spPr>
          <a:xfrm>
            <a:off x="537408" y="3581400"/>
            <a:ext cx="8229600" cy="1371600"/>
          </a:xfrm>
        </p:spPr>
        <p:txBody>
          <a:bodyPr anchor="b">
            <a:noAutofit/>
          </a:bodyPr>
          <a:lstStyle>
            <a:lvl1pPr marL="0" indent="0" algn="l">
              <a:spcBef>
                <a:spcPts val="0"/>
              </a:spcBef>
              <a:buNone/>
              <a:defRPr sz="2800" b="0" cap="small" baseline="0">
                <a:solidFill>
                  <a:schemeClr val="bg1"/>
                </a:solidFill>
                <a:latin typeface="Roboto Medium" panose="02000000000000000000" pitchFamily="2" charset="0"/>
                <a:ea typeface="Roboto Medium"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Title</a:t>
            </a:r>
          </a:p>
        </p:txBody>
      </p:sp>
      <p:sp>
        <p:nvSpPr>
          <p:cNvPr id="18" name="Picture Placeholder 5"/>
          <p:cNvSpPr>
            <a:spLocks noGrp="1"/>
          </p:cNvSpPr>
          <p:nvPr>
            <p:ph type="pic" sz="quarter" idx="10"/>
          </p:nvPr>
        </p:nvSpPr>
        <p:spPr>
          <a:xfrm>
            <a:off x="537408" y="790072"/>
            <a:ext cx="8229600" cy="1600200"/>
          </a:xfrm>
        </p:spPr>
        <p:txBody>
          <a:bodyPr/>
          <a:lstStyle>
            <a:lvl1pPr>
              <a:defRPr>
                <a:solidFill>
                  <a:schemeClr val="bg1"/>
                </a:solidFill>
              </a:defRPr>
            </a:lvl1pPr>
          </a:lstStyle>
          <a:p>
            <a:endParaRPr lang="en-US"/>
          </a:p>
        </p:txBody>
      </p:sp>
      <p:cxnSp>
        <p:nvCxnSpPr>
          <p:cNvPr id="19" name="Straight Connector 18">
            <a:extLst>
              <a:ext uri="{FF2B5EF4-FFF2-40B4-BE49-F238E27FC236}">
                <a16:creationId xmlns:a16="http://schemas.microsoft.com/office/drawing/2014/main" id="{A39ED712-8C36-4045-A513-38BC6A8FFE90}"/>
              </a:ext>
            </a:extLst>
          </p:cNvPr>
          <p:cNvCxnSpPr>
            <a:cxnSpLocks/>
          </p:cNvCxnSpPr>
          <p:nvPr userDrawn="1"/>
        </p:nvCxnSpPr>
        <p:spPr>
          <a:xfrm>
            <a:off x="533400" y="35052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739A416B-E3C5-454A-A028-8B2A9A83E418}"/>
              </a:ext>
            </a:extLst>
          </p:cNvPr>
          <p:cNvSpPr>
            <a:spLocks noGrp="1"/>
          </p:cNvSpPr>
          <p:nvPr>
            <p:ph type="body" sz="quarter" idx="12" hasCustomPrompt="1"/>
          </p:nvPr>
        </p:nvSpPr>
        <p:spPr>
          <a:xfrm>
            <a:off x="544286" y="6200001"/>
            <a:ext cx="1256156" cy="276999"/>
          </a:xfrm>
        </p:spPr>
        <p:txBody>
          <a:bodyPr lIns="0" rIns="0"/>
          <a:lstStyle>
            <a:lvl1pPr marL="0" indent="0">
              <a:lnSpc>
                <a:spcPct val="100000"/>
              </a:lnSpc>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a:solidFill>
                  <a:schemeClr val="bg1"/>
                </a:solidFill>
              </a:defRPr>
            </a:lvl2pPr>
          </a:lstStyle>
          <a:p>
            <a:pPr lvl="0"/>
            <a:r>
              <a:rPr lang="en-US" dirty="0"/>
              <a:t>Month XX, XXXX</a:t>
            </a:r>
          </a:p>
          <a:p>
            <a:pPr lvl="1"/>
            <a:endParaRPr lang="en-US" dirty="0"/>
          </a:p>
        </p:txBody>
      </p:sp>
      <p:sp>
        <p:nvSpPr>
          <p:cNvPr id="21" name="Text Placeholder 2">
            <a:extLst>
              <a:ext uri="{FF2B5EF4-FFF2-40B4-BE49-F238E27FC236}">
                <a16:creationId xmlns:a16="http://schemas.microsoft.com/office/drawing/2014/main" id="{63194CA0-7ED4-DD4F-B74F-E2D514A67357}"/>
              </a:ext>
            </a:extLst>
          </p:cNvPr>
          <p:cNvSpPr>
            <a:spLocks noGrp="1"/>
          </p:cNvSpPr>
          <p:nvPr>
            <p:ph type="body" sz="quarter" idx="14" hasCustomPrompt="1"/>
          </p:nvPr>
        </p:nvSpPr>
        <p:spPr>
          <a:xfrm>
            <a:off x="159610" y="6524736"/>
            <a:ext cx="1788933" cy="276999"/>
          </a:xfrm>
        </p:spPr>
        <p:txBody>
          <a:bodyPr lIns="0" rIns="0">
            <a:normAutofit/>
          </a:bodyPr>
          <a:lstStyle>
            <a:lvl1pPr marL="0" indent="0" algn="l">
              <a:lnSpc>
                <a:spcPct val="100000"/>
              </a:lnSpc>
              <a:buNone/>
              <a:defRPr sz="1000" b="0" i="0" baseline="0">
                <a:solidFill>
                  <a:schemeClr val="bg1"/>
                </a:solidFill>
                <a:latin typeface="Times New Roman" panose="02020603050405020304" pitchFamily="18" charset="0"/>
                <a:ea typeface="Roboto Light" panose="02000000000000000000" pitchFamily="2" charset="0"/>
                <a:cs typeface="Times New Roman" panose="02020603050405020304" pitchFamily="18" charset="0"/>
              </a:defRPr>
            </a:lvl1pPr>
            <a:lvl2pPr marL="457200" indent="0" algn="r">
              <a:buNone/>
              <a:defRPr>
                <a:solidFill>
                  <a:schemeClr val="bg1"/>
                </a:solidFill>
              </a:defRPr>
            </a:lvl2pPr>
          </a:lstStyle>
          <a:p>
            <a:pPr lvl="0"/>
            <a:r>
              <a:rPr lang="en-US" dirty="0" err="1"/>
              <a:t>DocID</a:t>
            </a:r>
            <a:endParaRPr lang="en-US" dirty="0"/>
          </a:p>
        </p:txBody>
      </p:sp>
      <p:sp>
        <p:nvSpPr>
          <p:cNvPr id="22" name="Text Placeholder 7"/>
          <p:cNvSpPr>
            <a:spLocks noGrp="1"/>
          </p:cNvSpPr>
          <p:nvPr>
            <p:ph type="body" sz="quarter" idx="15" hasCustomPrompt="1"/>
          </p:nvPr>
        </p:nvSpPr>
        <p:spPr>
          <a:xfrm>
            <a:off x="537408" y="5029200"/>
            <a:ext cx="8229600" cy="990600"/>
          </a:xfrm>
        </p:spPr>
        <p:txBody>
          <a:bodyPr>
            <a:normAutofit/>
          </a:bodyPr>
          <a:lstStyle>
            <a:lvl1pPr marL="0" indent="0">
              <a:buNone/>
              <a:defRPr sz="200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1572273245"/>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428203"/>
            <a:ext cx="8229600" cy="924597"/>
          </a:xfrm>
        </p:spPr>
        <p:txBody>
          <a:bodyPr anchor="b" anchorCtr="0">
            <a:noAutofit/>
          </a:bodyPr>
          <a:lstStyle>
            <a:lvl1pPr algn="l">
              <a:defRPr sz="3200" b="1" cap="none" baseline="0">
                <a:solidFill>
                  <a:srgbClr val="1A297A"/>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A39ED712-8C36-4045-A513-38BC6A8FFE90}"/>
              </a:ext>
            </a:extLst>
          </p:cNvPr>
          <p:cNvCxnSpPr>
            <a:cxnSpLocks/>
          </p:cNvCxnSpPr>
          <p:nvPr userDrawn="1"/>
        </p:nvCxnSpPr>
        <p:spPr>
          <a:xfrm>
            <a:off x="533400" y="34290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0"/>
          </p:nvPr>
        </p:nvSpPr>
        <p:spPr>
          <a:xfrm>
            <a:off x="533400" y="3475038"/>
            <a:ext cx="8229600" cy="639762"/>
          </a:xfrm>
        </p:spPr>
        <p:txBody>
          <a:bodyPr anchor="t">
            <a:normAutofit/>
          </a:bodyPr>
          <a:lstStyle>
            <a:lvl1pPr marL="0" indent="0">
              <a:buNone/>
              <a:defRPr sz="2400" b="0">
                <a:solidFill>
                  <a:srgbClr val="1A2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2821086024"/>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Color">
    <p:bg>
      <p:bgPr>
        <a:solidFill>
          <a:srgbClr val="00173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428203"/>
            <a:ext cx="8229600" cy="924597"/>
          </a:xfrm>
        </p:spPr>
        <p:txBody>
          <a:bodyPr anchor="b" anchorCtr="0">
            <a:noAutofit/>
          </a:bodyPr>
          <a:lstStyle>
            <a:lvl1pPr algn="l">
              <a:defRPr sz="3200" b="1" cap="none" baseline="0">
                <a:solidFill>
                  <a:schemeClr val="bg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A39ED712-8C36-4045-A513-38BC6A8FFE90}"/>
              </a:ext>
            </a:extLst>
          </p:cNvPr>
          <p:cNvCxnSpPr>
            <a:cxnSpLocks/>
          </p:cNvCxnSpPr>
          <p:nvPr userDrawn="1"/>
        </p:nvCxnSpPr>
        <p:spPr>
          <a:xfrm>
            <a:off x="533400" y="34290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0"/>
          </p:nvPr>
        </p:nvSpPr>
        <p:spPr>
          <a:xfrm>
            <a:off x="533400" y="3475038"/>
            <a:ext cx="8229600" cy="639762"/>
          </a:xfrm>
        </p:spPr>
        <p:txBody>
          <a:bodyPr anchor="t">
            <a:norm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a:extLst>
              <a:ext uri="{FF2B5EF4-FFF2-40B4-BE49-F238E27FC236}">
                <a16:creationId xmlns:a16="http://schemas.microsoft.com/office/drawing/2014/main" id="{403F4EE1-76CE-454C-9BF2-D02D2FBB4E68}"/>
              </a:ext>
            </a:extLst>
          </p:cNvPr>
          <p:cNvPicPr>
            <a:picLocks noChangeAspect="1"/>
          </p:cNvPicPr>
          <p:nvPr userDrawn="1"/>
        </p:nvPicPr>
        <p:blipFill rotWithShape="1">
          <a:blip r:embed="rId2"/>
          <a:srcRect b="26043"/>
          <a:stretch/>
        </p:blipFill>
        <p:spPr>
          <a:xfrm>
            <a:off x="7207810" y="6489209"/>
            <a:ext cx="1493754" cy="216391"/>
          </a:xfrm>
          <a:prstGeom prst="rect">
            <a:avLst/>
          </a:prstGeom>
          <a:noFill/>
        </p:spPr>
      </p:pic>
    </p:spTree>
    <p:extLst>
      <p:ext uri="{BB962C8B-B14F-4D97-AF65-F5344CB8AC3E}">
        <p14:creationId xmlns:p14="http://schemas.microsoft.com/office/powerpoint/2010/main" val="1448870471"/>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ayout">
    <p:bg>
      <p:bgPr>
        <a:solidFill>
          <a:srgbClr val="00173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F4EE1-76CE-454C-9BF2-D02D2FBB4E68}"/>
              </a:ext>
            </a:extLst>
          </p:cNvPr>
          <p:cNvPicPr>
            <a:picLocks noChangeAspect="1"/>
          </p:cNvPicPr>
          <p:nvPr userDrawn="1"/>
        </p:nvPicPr>
        <p:blipFill>
          <a:blip r:embed="rId2"/>
          <a:srcRect/>
          <a:stretch/>
        </p:blipFill>
        <p:spPr>
          <a:xfrm>
            <a:off x="3901325" y="153723"/>
            <a:ext cx="1493754" cy="292591"/>
          </a:xfrm>
          <a:prstGeom prst="rect">
            <a:avLst/>
          </a:prstGeom>
          <a:noFill/>
        </p:spPr>
      </p:pic>
      <p:sp>
        <p:nvSpPr>
          <p:cNvPr id="4" name="Picture Placeholder 3"/>
          <p:cNvSpPr>
            <a:spLocks noGrp="1"/>
          </p:cNvSpPr>
          <p:nvPr>
            <p:ph type="pic" sz="quarter" idx="10"/>
          </p:nvPr>
        </p:nvSpPr>
        <p:spPr>
          <a:xfrm>
            <a:off x="533402" y="533400"/>
            <a:ext cx="8229600" cy="5486400"/>
          </a:xfrm>
          <a:solidFill>
            <a:schemeClr val="tx1"/>
          </a:solidFill>
        </p:spPr>
        <p:txBody>
          <a:bodyPr/>
          <a:lstStyle/>
          <a:p>
            <a:endParaRPr lang="en-US"/>
          </a:p>
        </p:txBody>
      </p:sp>
      <p:sp>
        <p:nvSpPr>
          <p:cNvPr id="10" name="Rectangle 9">
            <a:extLst>
              <a:ext uri="{FF2B5EF4-FFF2-40B4-BE49-F238E27FC236}">
                <a16:creationId xmlns:a16="http://schemas.microsoft.com/office/drawing/2014/main" id="{8BF42AEB-A9FE-6146-8FA6-FD0EC88DB823}"/>
              </a:ext>
            </a:extLst>
          </p:cNvPr>
          <p:cNvSpPr/>
          <p:nvPr userDrawn="1"/>
        </p:nvSpPr>
        <p:spPr>
          <a:xfrm>
            <a:off x="533402" y="6019800"/>
            <a:ext cx="4588764" cy="139613"/>
          </a:xfrm>
          <a:prstGeom prst="rect">
            <a:avLst/>
          </a:prstGeom>
          <a:solidFill>
            <a:srgbClr val="A3C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3B0C832-C3FF-5B4D-AB6A-A6A3597B22F3}"/>
              </a:ext>
            </a:extLst>
          </p:cNvPr>
          <p:cNvSpPr>
            <a:spLocks noGrp="1"/>
          </p:cNvSpPr>
          <p:nvPr>
            <p:ph type="title" hasCustomPrompt="1"/>
          </p:nvPr>
        </p:nvSpPr>
        <p:spPr>
          <a:xfrm>
            <a:off x="5193792" y="6157642"/>
            <a:ext cx="3454908" cy="246221"/>
          </a:xfrm>
        </p:spPr>
        <p:txBody>
          <a:bodyPr wrap="square" lIns="0" tIns="0" rIns="0" bIns="0" anchor="t" anchorCtr="0">
            <a:spAutoFit/>
          </a:bodyPr>
          <a:lstStyle>
            <a:lvl1pPr>
              <a:defRPr sz="1600" b="0" i="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Insert Text</a:t>
            </a:r>
          </a:p>
        </p:txBody>
      </p:sp>
      <p:sp>
        <p:nvSpPr>
          <p:cNvPr id="15" name="TextBox 14"/>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6" name="Oval 15"/>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spTree>
    <p:extLst>
      <p:ext uri="{BB962C8B-B14F-4D97-AF65-F5344CB8AC3E}">
        <p14:creationId xmlns:p14="http://schemas.microsoft.com/office/powerpoint/2010/main" val="3594767749"/>
      </p:ext>
    </p:extLst>
  </p:cSld>
  <p:clrMapOvr>
    <a:overrideClrMapping bg1="dk1" tx1="lt1" bg2="dk2" tx2="lt2" accent1="accent1" accent2="accent2" accent3="accent3" accent4="accent4" accent5="accent5" accent6="accent6" hlink="hlink" folHlink="folHlink"/>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9" name="Oval 8"/>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3006836655"/>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33400" y="2087560"/>
            <a:ext cx="8229600" cy="42370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A39ED712-8C36-4045-A513-38BC6A8FFE90}"/>
              </a:ext>
            </a:extLst>
          </p:cNvPr>
          <p:cNvCxnSpPr>
            <a:cxnSpLocks/>
          </p:cNvCxnSpPr>
          <p:nvPr userDrawn="1"/>
        </p:nvCxnSpPr>
        <p:spPr>
          <a:xfrm>
            <a:off x="533400" y="1295400"/>
            <a:ext cx="8229600" cy="0"/>
          </a:xfrm>
          <a:prstGeom prst="line">
            <a:avLst/>
          </a:prstGeom>
          <a:ln w="19050">
            <a:solidFill>
              <a:srgbClr val="A3C130"/>
            </a:solidFill>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0"/>
          </p:nvPr>
        </p:nvSpPr>
        <p:spPr>
          <a:xfrm>
            <a:off x="533400" y="1371600"/>
            <a:ext cx="8229600" cy="639762"/>
          </a:xfrm>
        </p:spPr>
        <p:txBody>
          <a:bodyPr anchor="b">
            <a:normAutofit/>
          </a:bodyPr>
          <a:lstStyle>
            <a:lvl1pPr marL="0" indent="0">
              <a:buNone/>
              <a:defRPr sz="28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Box 8"/>
          <p:cNvSpPr txBox="1"/>
          <p:nvPr userDrawn="1"/>
        </p:nvSpPr>
        <p:spPr>
          <a:xfrm>
            <a:off x="8457668" y="6516693"/>
            <a:ext cx="873457" cy="215444"/>
          </a:xfrm>
          <a:prstGeom prst="rect">
            <a:avLst/>
          </a:prstGeom>
          <a:noFill/>
          <a:ln>
            <a:noFill/>
          </a:ln>
        </p:spPr>
        <p:txBody>
          <a:bodyPr wrap="square" rtlCol="0">
            <a:spAutoFit/>
          </a:bodyPr>
          <a:lstStyle/>
          <a:p>
            <a:pPr algn="ctr"/>
            <a:fld id="{F518AECF-1EC0-4D37-AD41-75F085AAD81A}" type="slidenum">
              <a:rPr lang="en-US" sz="800" smtClean="0">
                <a:solidFill>
                  <a:srgbClr val="009ED6"/>
                </a:solidFill>
                <a:latin typeface="Roboto" panose="02000000000000000000" pitchFamily="2" charset="0"/>
                <a:ea typeface="Roboto" panose="02000000000000000000" pitchFamily="2" charset="0"/>
              </a:rPr>
              <a:t>‹#›</a:t>
            </a:fld>
            <a:endParaRPr lang="en-US" sz="800" dirty="0">
              <a:solidFill>
                <a:srgbClr val="009ED6"/>
              </a:solidFill>
              <a:latin typeface="Roboto" panose="02000000000000000000" pitchFamily="2" charset="0"/>
              <a:ea typeface="Roboto" panose="02000000000000000000" pitchFamily="2" charset="0"/>
            </a:endParaRPr>
          </a:p>
        </p:txBody>
      </p:sp>
      <p:sp>
        <p:nvSpPr>
          <p:cNvPr id="10" name="Oval 9"/>
          <p:cNvSpPr/>
          <p:nvPr userDrawn="1"/>
        </p:nvSpPr>
        <p:spPr>
          <a:xfrm>
            <a:off x="8774575" y="6510338"/>
            <a:ext cx="228600" cy="228600"/>
          </a:xfrm>
          <a:prstGeom prst="ellipse">
            <a:avLst/>
          </a:prstGeom>
          <a:no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09ED6"/>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31378" y="6546914"/>
            <a:ext cx="1397264" cy="185222"/>
          </a:xfrm>
          <a:prstGeom prst="rect">
            <a:avLst/>
          </a:prstGeom>
        </p:spPr>
      </p:pic>
    </p:spTree>
    <p:extLst>
      <p:ext uri="{BB962C8B-B14F-4D97-AF65-F5344CB8AC3E}">
        <p14:creationId xmlns:p14="http://schemas.microsoft.com/office/powerpoint/2010/main" val="2375951865"/>
      </p:ext>
    </p:extLst>
  </p:cSld>
  <p:clrMapOvr>
    <a:masterClrMapping/>
  </p:clrMapOvr>
  <p:transition spd="med">
    <p:push dir="u"/>
  </p:transition>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theme" Target="../theme/theme1.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229600" cy="937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3400" y="1371600"/>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973CBCD-F8EB-2641-BFDA-89ED9FE51575}"/>
              </a:ext>
            </a:extLst>
          </p:cNvPr>
          <p:cNvSpPr/>
          <p:nvPr userDrawn="1"/>
        </p:nvSpPr>
        <p:spPr>
          <a:xfrm>
            <a:off x="0" y="0"/>
            <a:ext cx="109728" cy="6858000"/>
          </a:xfrm>
          <a:prstGeom prst="rect">
            <a:avLst/>
          </a:prstGeom>
          <a:solidFill>
            <a:srgbClr val="009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38599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transition spd="med">
    <p:push dir="u"/>
  </p:transition>
  <p:hf hdr="0" ftr="0" dt="0"/>
  <p:txStyles>
    <p:titleStyle>
      <a:lvl1pPr algn="l" defTabSz="914400" rtl="0" eaLnBrk="1" latinLnBrk="0" hangingPunct="1">
        <a:spcBef>
          <a:spcPct val="0"/>
        </a:spcBef>
        <a:buNone/>
        <a:defRPr lang="en-US" sz="3600" kern="1200" dirty="0" smtClean="0">
          <a:solidFill>
            <a:srgbClr val="1A297A"/>
          </a:solidFill>
          <a:latin typeface="Roboto Medium" panose="02000000000000000000" pitchFamily="2" charset="0"/>
          <a:ea typeface="Roboto Medium" panose="02000000000000000000" pitchFamily="2" charset="0"/>
          <a:cs typeface="+mj-cs"/>
        </a:defRPr>
      </a:lvl1pPr>
    </p:titleStyle>
    <p:bodyStyle>
      <a:lvl1pPr marL="282575" indent="-282575" algn="l" defTabSz="914400" rtl="0" eaLnBrk="1" latinLnBrk="0" hangingPunct="1">
        <a:spcBef>
          <a:spcPct val="20000"/>
        </a:spcBef>
        <a:buClr>
          <a:srgbClr val="A3C130"/>
        </a:buClr>
        <a:buFont typeface="Roboto" panose="02000000000000000000" pitchFamily="2" charset="0"/>
        <a:buChar char="–"/>
        <a:defRPr sz="2400" kern="1200">
          <a:solidFill>
            <a:srgbClr val="404040"/>
          </a:solidFill>
          <a:latin typeface="Roboto" panose="02000000000000000000" pitchFamily="2" charset="0"/>
          <a:ea typeface="Roboto" panose="02000000000000000000" pitchFamily="2" charset="0"/>
          <a:cs typeface="+mn-cs"/>
        </a:defRPr>
      </a:lvl1pPr>
      <a:lvl2pPr marL="576263" indent="-280988" algn="l" defTabSz="914400" rtl="0" eaLnBrk="1" latinLnBrk="0" hangingPunct="1">
        <a:spcBef>
          <a:spcPct val="20000"/>
        </a:spcBef>
        <a:buClr>
          <a:srgbClr val="A3C130"/>
        </a:buClr>
        <a:buFont typeface="Arial" panose="020B0604020202020204" pitchFamily="34" charset="0"/>
        <a:buChar char="•"/>
        <a:defRPr sz="2200" kern="1200">
          <a:solidFill>
            <a:srgbClr val="404040"/>
          </a:solidFill>
          <a:latin typeface="Roboto" panose="02000000000000000000" pitchFamily="2" charset="0"/>
          <a:ea typeface="Roboto" panose="02000000000000000000" pitchFamily="2" charset="0"/>
          <a:cs typeface="+mn-cs"/>
        </a:defRPr>
      </a:lvl2pPr>
      <a:lvl3pPr marL="860425" indent="-284163" algn="l" defTabSz="914400" rtl="0" eaLnBrk="1" latinLnBrk="0" hangingPunct="1">
        <a:spcBef>
          <a:spcPct val="20000"/>
        </a:spcBef>
        <a:buClr>
          <a:srgbClr val="A3C130"/>
        </a:buClr>
        <a:buFont typeface="Roboto" panose="02000000000000000000" pitchFamily="2" charset="0"/>
        <a:buChar char="–"/>
        <a:defRPr sz="2000" kern="1200">
          <a:solidFill>
            <a:srgbClr val="404040"/>
          </a:solidFill>
          <a:latin typeface="Roboto" panose="02000000000000000000" pitchFamily="2" charset="0"/>
          <a:ea typeface="Roboto" panose="02000000000000000000" pitchFamily="2" charset="0"/>
          <a:cs typeface="+mn-cs"/>
        </a:defRPr>
      </a:lvl3pPr>
      <a:lvl4pPr marL="1143000" indent="-282575" algn="l" defTabSz="914400" rtl="0" eaLnBrk="1" latinLnBrk="0" hangingPunct="1">
        <a:spcBef>
          <a:spcPct val="20000"/>
        </a:spcBef>
        <a:buClr>
          <a:srgbClr val="A3C130"/>
        </a:buClr>
        <a:buFont typeface="Arial" panose="020B0604020202020204" pitchFamily="34" charset="0"/>
        <a:buChar char="•"/>
        <a:defRPr sz="1800" kern="1200">
          <a:solidFill>
            <a:srgbClr val="404040"/>
          </a:solidFill>
          <a:latin typeface="Roboto" panose="02000000000000000000" pitchFamily="2" charset="0"/>
          <a:ea typeface="Roboto" panose="02000000000000000000" pitchFamily="2" charset="0"/>
          <a:cs typeface="+mn-cs"/>
        </a:defRPr>
      </a:lvl4pPr>
      <a:lvl5pPr marL="1425575" indent="-282575" algn="l" defTabSz="914400" rtl="0" eaLnBrk="1" latinLnBrk="0" hangingPunct="1">
        <a:spcBef>
          <a:spcPct val="20000"/>
        </a:spcBef>
        <a:buClr>
          <a:srgbClr val="A3C130"/>
        </a:buClr>
        <a:buFont typeface="Calibri" pitchFamily="34" charset="0"/>
        <a:buChar char="–"/>
        <a:defRPr sz="1600" kern="1200">
          <a:solidFill>
            <a:srgbClr val="404040"/>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336">
          <p15:clr>
            <a:srgbClr val="F26B43"/>
          </p15:clr>
        </p15:guide>
        <p15:guide id="3" pos="5520">
          <p15:clr>
            <a:srgbClr val="F26B43"/>
          </p15:clr>
        </p15:guide>
        <p15:guide id="4" orient="horz" pos="2160">
          <p15:clr>
            <a:srgbClr val="F26B43"/>
          </p15:clr>
        </p15:guide>
        <p15:guide id="5" pos="2928">
          <p15:clr>
            <a:srgbClr val="F26B43"/>
          </p15:clr>
        </p15:guide>
        <p15:guide id="6" orient="horz" pos="864">
          <p15:clr>
            <a:srgbClr val="F26B43"/>
          </p15:clr>
        </p15:guide>
        <p15:guide id="7" orient="horz" pos="3984">
          <p15:clr>
            <a:srgbClr val="F26B43"/>
          </p15:clr>
        </p15:guide>
      </p15:sldGuideLst>
    </p:ext>
  </p:extLst>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10.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5.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8.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5.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8.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8.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5.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8.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10.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5.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8.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5.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8.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5.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9.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9.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r>
              <a:rPr lang="en-US" dirty="0"/>
              <a:t>1828896 v1</a:t>
            </a:r>
          </a:p>
        </p:txBody>
      </p:sp>
      <p:sp>
        <p:nvSpPr>
          <p:cNvPr id="3075" name="Rectangle 3"/>
          <p:cNvSpPr>
            <a:spLocks noGrp="1" noChangeArrowheads="1"/>
          </p:cNvSpPr>
          <p:nvPr>
            <p:ph type="subTitle" idx="1"/>
          </p:nvPr>
        </p:nvSpPr>
        <p:spPr/>
        <p:txBody>
          <a:bodyPr/>
          <a:lstStyle/>
          <a:p>
            <a:r>
              <a:rPr lang="en-US" dirty="0"/>
              <a:t>The Corporate Transparency Act</a:t>
            </a:r>
          </a:p>
          <a:p>
            <a:r>
              <a:rPr lang="en-US" sz="2000" dirty="0"/>
              <a:t>What Your Small Business and Estate Planning Clients Need to Know</a:t>
            </a:r>
          </a:p>
        </p:txBody>
      </p:sp>
      <p:sp>
        <p:nvSpPr>
          <p:cNvPr id="5" name="Title 4"/>
          <p:cNvSpPr>
            <a:spLocks noGrp="1"/>
          </p:cNvSpPr>
          <p:nvPr>
            <p:ph type="ctrTitle"/>
          </p:nvPr>
        </p:nvSpPr>
        <p:spPr/>
        <p:txBody>
          <a:bodyPr/>
          <a:lstStyle/>
          <a:p>
            <a:r>
              <a:rPr lang="en-US" dirty="0"/>
              <a:t>Berks County Estate Planning Council</a:t>
            </a:r>
            <a:br>
              <a:rPr lang="en-US" dirty="0"/>
            </a:br>
            <a:endParaRPr lang="en-US" dirty="0"/>
          </a:p>
        </p:txBody>
      </p:sp>
      <p:sp>
        <p:nvSpPr>
          <p:cNvPr id="7" name="Text Placeholder 6">
            <a:extLst>
              <a:ext uri="{FF2B5EF4-FFF2-40B4-BE49-F238E27FC236}">
                <a16:creationId xmlns:a16="http://schemas.microsoft.com/office/drawing/2014/main" id="{7EB77EC2-C05C-4D07-F4DE-CA7DBC1F0C67}"/>
              </a:ext>
            </a:extLst>
          </p:cNvPr>
          <p:cNvSpPr>
            <a:spLocks noGrp="1"/>
          </p:cNvSpPr>
          <p:nvPr>
            <p:ph type="body" sz="quarter" idx="12"/>
          </p:nvPr>
        </p:nvSpPr>
        <p:spPr/>
        <p:txBody>
          <a:bodyPr/>
          <a:lstStyle/>
          <a:p>
            <a:r>
              <a:rPr lang="en-US" dirty="0"/>
              <a:t>January 24, 2024</a:t>
            </a:r>
          </a:p>
        </p:txBody>
      </p:sp>
    </p:spTree>
  </p:cSld>
  <p:clrMapOvr>
    <a:masterClrMapping/>
  </p:clrMapOvr>
  <p:transition spd="med">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28600"/>
            <a:ext cx="9525000" cy="937890"/>
          </a:xfrm>
        </p:spPr>
        <p:txBody>
          <a:bodyPr>
            <a:noAutofit/>
          </a:bodyPr>
          <a:lstStyle/>
          <a:p>
            <a:r>
              <a:rPr lang="en-US" sz="3100" dirty="0"/>
              <a:t>III. What information Must Be Reported (continued)</a:t>
            </a:r>
          </a:p>
        </p:txBody>
      </p:sp>
      <p:sp>
        <p:nvSpPr>
          <p:cNvPr id="10" name="Content Placeholder 9"/>
          <p:cNvSpPr>
            <a:spLocks noGrp="1"/>
          </p:cNvSpPr>
          <p:nvPr>
            <p:ph idx="1"/>
          </p:nvPr>
        </p:nvSpPr>
        <p:spPr/>
        <p:txBody>
          <a:bodyPr/>
          <a:lstStyle/>
          <a:p>
            <a:pPr marL="282575" lvl="0" indent="-282575">
              <a:buFont typeface="Roboto" panose="02000000000000000000" pitchFamily="2" charset="0"/>
              <a:buChar char="–"/>
            </a:pPr>
            <a:r>
              <a:rPr lang="en-US" sz="2200" dirty="0"/>
              <a:t>Who Are </a:t>
            </a:r>
            <a:r>
              <a:rPr lang="en-US" sz="2200" b="1" dirty="0"/>
              <a:t>Applicants</a:t>
            </a:r>
            <a:r>
              <a:rPr lang="en-US" sz="2200" dirty="0"/>
              <a:t>?</a:t>
            </a:r>
            <a:endParaRPr lang="en-US" dirty="0"/>
          </a:p>
          <a:p>
            <a:pPr marL="576263" lvl="1" indent="-280988">
              <a:buFont typeface="Arial" panose="020B0604020202020204" pitchFamily="34" charset="0"/>
              <a:buChar char="•"/>
            </a:pPr>
            <a:r>
              <a:rPr lang="en-US" sz="1800" b="1" i="1" dirty="0"/>
              <a:t>“Applicant” </a:t>
            </a:r>
            <a:r>
              <a:rPr lang="en-US" sz="1800" dirty="0"/>
              <a:t>means any individual who— (A) </a:t>
            </a:r>
            <a:r>
              <a:rPr lang="en-US" sz="1800" u="sng" dirty="0"/>
              <a:t>files an application to form a corporation, limited liability company, or other similar entity </a:t>
            </a:r>
            <a:r>
              <a:rPr lang="en-US" sz="1800" dirty="0"/>
              <a:t>under the laws of a State or Indian Tribe; or (B) registers or files an application to register a corporation, limited liability company, or other similar entity formed under the laws of a foreign country to do business in the United States by filing a document with the secretary of state or similar office under the laws of a State or Indian Tribe.</a:t>
            </a:r>
          </a:p>
          <a:p>
            <a:pPr lvl="1"/>
            <a:endParaRPr lang="en-US" sz="1800" dirty="0"/>
          </a:p>
          <a:p>
            <a:pPr marL="576263" lvl="1" indent="-280988">
              <a:buFont typeface="Arial" panose="020B0604020202020204" pitchFamily="34" charset="0"/>
              <a:buChar char="•"/>
            </a:pPr>
            <a:r>
              <a:rPr lang="en-US" sz="1800" dirty="0"/>
              <a:t>Applicant also includes the individual </a:t>
            </a:r>
            <a:r>
              <a:rPr lang="en-US" sz="1800" u="sng" dirty="0"/>
              <a:t>primarily responsible </a:t>
            </a:r>
            <a:r>
              <a:rPr lang="en-US" sz="1800" dirty="0"/>
              <a:t>for directing or controlling the filing of the document creating the entity if more than one individual is involved</a:t>
            </a:r>
          </a:p>
          <a:p>
            <a:pPr marL="577850" lvl="1" indent="-282575">
              <a:buFont typeface="Roboto" panose="02000000000000000000" pitchFamily="2" charset="0"/>
              <a:buChar char="–"/>
            </a:pPr>
            <a:endParaRPr lang="en-US" sz="2000" dirty="0"/>
          </a:p>
        </p:txBody>
      </p:sp>
    </p:spTree>
    <p:extLst>
      <p:ext uri="{BB962C8B-B14F-4D97-AF65-F5344CB8AC3E}">
        <p14:creationId xmlns:p14="http://schemas.microsoft.com/office/powerpoint/2010/main" val="1508247400"/>
      </p:ext>
    </p:extLst>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IV.</a:t>
            </a:r>
          </a:p>
        </p:txBody>
      </p:sp>
      <p:sp>
        <p:nvSpPr>
          <p:cNvPr id="2" name="Text Placeholder 1"/>
          <p:cNvSpPr>
            <a:spLocks noGrp="1"/>
          </p:cNvSpPr>
          <p:nvPr>
            <p:ph type="body" idx="10"/>
          </p:nvPr>
        </p:nvSpPr>
        <p:spPr/>
        <p:txBody>
          <a:bodyPr>
            <a:normAutofit/>
          </a:bodyPr>
          <a:lstStyle/>
          <a:p>
            <a:pPr>
              <a:spcAft>
                <a:spcPts val="1800"/>
              </a:spcAft>
              <a:buSzPct val="100000"/>
            </a:pPr>
            <a:r>
              <a:rPr lang="en-US" sz="2400" dirty="0"/>
              <a:t>Reporting Requirements: Timing and Key Deadlines</a:t>
            </a:r>
          </a:p>
        </p:txBody>
      </p:sp>
    </p:spTree>
    <p:extLst>
      <p:ext uri="{BB962C8B-B14F-4D97-AF65-F5344CB8AC3E}">
        <p14:creationId xmlns:p14="http://schemas.microsoft.com/office/powerpoint/2010/main" val="1165543366"/>
      </p:ext>
    </p:extLst>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Timing and Key Deadlines</a:t>
            </a:r>
          </a:p>
        </p:txBody>
      </p:sp>
      <p:sp>
        <p:nvSpPr>
          <p:cNvPr id="4" name="Content Placeholder 3"/>
          <p:cNvSpPr>
            <a:spLocks noGrp="1"/>
          </p:cNvSpPr>
          <p:nvPr>
            <p:ph idx="1"/>
          </p:nvPr>
        </p:nvSpPr>
        <p:spPr/>
        <p:txBody>
          <a:bodyPr/>
          <a:lstStyle/>
          <a:p>
            <a:r>
              <a:rPr lang="en-US" dirty="0"/>
              <a:t>Reporting Companies created </a:t>
            </a:r>
            <a:r>
              <a:rPr lang="en-US" u="sng" dirty="0"/>
              <a:t>before</a:t>
            </a:r>
            <a:r>
              <a:rPr lang="en-US" dirty="0"/>
              <a:t> 1/1/24</a:t>
            </a:r>
          </a:p>
          <a:p>
            <a:pPr lvl="1"/>
            <a:r>
              <a:rPr lang="en-US" dirty="0"/>
              <a:t>Initial Report is due by </a:t>
            </a:r>
            <a:r>
              <a:rPr lang="en-US" u="sng" dirty="0"/>
              <a:t>1/1/25</a:t>
            </a:r>
            <a:endParaRPr lang="en-US" dirty="0"/>
          </a:p>
          <a:p>
            <a:r>
              <a:rPr lang="en-US" dirty="0"/>
              <a:t>Reporting Companies created </a:t>
            </a:r>
            <a:r>
              <a:rPr lang="en-US" u="sng" dirty="0"/>
              <a:t>on or after</a:t>
            </a:r>
            <a:r>
              <a:rPr lang="en-US" dirty="0"/>
              <a:t> 1/1/24 but </a:t>
            </a:r>
            <a:r>
              <a:rPr lang="en-US" u="sng" dirty="0"/>
              <a:t>before</a:t>
            </a:r>
            <a:r>
              <a:rPr lang="en-US" dirty="0"/>
              <a:t> 1/1/25</a:t>
            </a:r>
          </a:p>
          <a:p>
            <a:pPr lvl="1"/>
            <a:r>
              <a:rPr lang="en-US" dirty="0"/>
              <a:t>Initial Report is due within 90 calendar days of when the company receives actual or public notice that it has been created.</a:t>
            </a:r>
          </a:p>
          <a:p>
            <a:r>
              <a:rPr lang="en-US" dirty="0"/>
              <a:t>Reporting Companies created </a:t>
            </a:r>
            <a:r>
              <a:rPr lang="en-US" u="sng" dirty="0"/>
              <a:t>on or after</a:t>
            </a:r>
            <a:r>
              <a:rPr lang="en-US" dirty="0"/>
              <a:t> 1/1/25</a:t>
            </a:r>
          </a:p>
          <a:p>
            <a:pPr lvl="1"/>
            <a:r>
              <a:rPr lang="en-US" dirty="0"/>
              <a:t>Initial Report is due within 30 calendar days of when the company receives actual or public notice that it has been created.</a:t>
            </a:r>
          </a:p>
        </p:txBody>
      </p:sp>
    </p:spTree>
    <p:extLst>
      <p:ext uri="{BB962C8B-B14F-4D97-AF65-F5344CB8AC3E}">
        <p14:creationId xmlns:p14="http://schemas.microsoft.com/office/powerpoint/2010/main" val="2251206072"/>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V</a:t>
            </a:r>
          </a:p>
        </p:txBody>
      </p:sp>
      <p:sp>
        <p:nvSpPr>
          <p:cNvPr id="2" name="Text Placeholder 1"/>
          <p:cNvSpPr>
            <a:spLocks noGrp="1"/>
          </p:cNvSpPr>
          <p:nvPr>
            <p:ph type="body" idx="10"/>
          </p:nvPr>
        </p:nvSpPr>
        <p:spPr/>
        <p:txBody>
          <a:bodyPr/>
          <a:lstStyle/>
          <a:p>
            <a:r>
              <a:rPr lang="en-US" dirty="0"/>
              <a:t>Exemptions</a:t>
            </a:r>
          </a:p>
        </p:txBody>
      </p:sp>
    </p:spTree>
    <p:extLst>
      <p:ext uri="{BB962C8B-B14F-4D97-AF65-F5344CB8AC3E}">
        <p14:creationId xmlns:p14="http://schemas.microsoft.com/office/powerpoint/2010/main" val="877220709"/>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Exemptions</a:t>
            </a:r>
          </a:p>
        </p:txBody>
      </p:sp>
      <p:sp>
        <p:nvSpPr>
          <p:cNvPr id="3" name="Content Placeholder 2"/>
          <p:cNvSpPr>
            <a:spLocks noGrp="1"/>
          </p:cNvSpPr>
          <p:nvPr>
            <p:ph idx="1"/>
          </p:nvPr>
        </p:nvSpPr>
        <p:spPr>
          <a:xfrm>
            <a:off x="533400" y="1371600"/>
            <a:ext cx="8229600" cy="5105400"/>
          </a:xfrm>
        </p:spPr>
        <p:txBody>
          <a:bodyPr>
            <a:normAutofit lnSpcReduction="10000"/>
          </a:bodyPr>
          <a:lstStyle/>
          <a:p>
            <a:pPr>
              <a:spcAft>
                <a:spcPts val="1200"/>
              </a:spcAft>
            </a:pPr>
            <a:r>
              <a:rPr lang="en-US" sz="1800" dirty="0"/>
              <a:t>The CTA contains 23 exemptions to the definition of “Reporting Company”</a:t>
            </a:r>
          </a:p>
          <a:p>
            <a:pPr>
              <a:spcAft>
                <a:spcPts val="1200"/>
              </a:spcAft>
            </a:pPr>
            <a:r>
              <a:rPr lang="en-US" sz="1800" dirty="0"/>
              <a:t>Almost all of these exemptions pertain to entities that are highly regulated and required to disclose beneficial ownership information at the federal level:</a:t>
            </a:r>
          </a:p>
          <a:p>
            <a:pPr lvl="1">
              <a:spcAft>
                <a:spcPts val="1200"/>
              </a:spcAft>
              <a:defRPr/>
            </a:pPr>
            <a:r>
              <a:rPr lang="en-US" sz="1200" dirty="0"/>
              <a:t>Large operating companies</a:t>
            </a:r>
          </a:p>
          <a:p>
            <a:pPr lvl="1">
              <a:spcBef>
                <a:spcPts val="600"/>
              </a:spcBef>
              <a:spcAft>
                <a:spcPts val="600"/>
              </a:spcAft>
              <a:defRPr/>
            </a:pPr>
            <a:r>
              <a:rPr lang="en-US" sz="1200" dirty="0"/>
              <a:t>Public companies</a:t>
            </a:r>
          </a:p>
          <a:p>
            <a:pPr lvl="1">
              <a:spcBef>
                <a:spcPts val="600"/>
              </a:spcBef>
              <a:spcAft>
                <a:spcPts val="600"/>
              </a:spcAft>
              <a:defRPr/>
            </a:pPr>
            <a:r>
              <a:rPr lang="en-US" sz="1200" dirty="0"/>
              <a:t>Inactive entities</a:t>
            </a:r>
          </a:p>
          <a:p>
            <a:pPr lvl="1">
              <a:spcBef>
                <a:spcPts val="600"/>
              </a:spcBef>
              <a:spcAft>
                <a:spcPts val="600"/>
              </a:spcAft>
              <a:defRPr/>
            </a:pPr>
            <a:r>
              <a:rPr lang="en-US" sz="1200" dirty="0"/>
              <a:t>Federally registered investment companies or advisers</a:t>
            </a:r>
          </a:p>
          <a:p>
            <a:pPr lvl="1">
              <a:spcBef>
                <a:spcPts val="600"/>
              </a:spcBef>
              <a:spcAft>
                <a:spcPts val="600"/>
              </a:spcAft>
              <a:defRPr/>
            </a:pPr>
            <a:r>
              <a:rPr lang="en-US" sz="1200" dirty="0"/>
              <a:t>Venture capital fund advisers</a:t>
            </a:r>
          </a:p>
          <a:p>
            <a:pPr lvl="1">
              <a:spcBef>
                <a:spcPts val="600"/>
              </a:spcBef>
              <a:spcAft>
                <a:spcPts val="600"/>
              </a:spcAft>
              <a:defRPr/>
            </a:pPr>
            <a:r>
              <a:rPr lang="en-US" sz="1200" dirty="0"/>
              <a:t>Certain pooled investment vehicles</a:t>
            </a:r>
          </a:p>
          <a:p>
            <a:pPr lvl="1">
              <a:spcBef>
                <a:spcPts val="600"/>
              </a:spcBef>
              <a:spcAft>
                <a:spcPts val="600"/>
              </a:spcAft>
              <a:defRPr/>
            </a:pPr>
            <a:r>
              <a:rPr lang="en-US" sz="1200" dirty="0"/>
              <a:t>Insurance companies and producers</a:t>
            </a:r>
          </a:p>
          <a:p>
            <a:pPr lvl="1">
              <a:spcBef>
                <a:spcPts val="600"/>
              </a:spcBef>
              <a:spcAft>
                <a:spcPts val="600"/>
              </a:spcAft>
              <a:defRPr/>
            </a:pPr>
            <a:r>
              <a:rPr lang="en-US" sz="1200" dirty="0"/>
              <a:t>Public accounting firms</a:t>
            </a:r>
          </a:p>
          <a:p>
            <a:pPr lvl="1">
              <a:spcBef>
                <a:spcPts val="600"/>
              </a:spcBef>
              <a:spcAft>
                <a:spcPts val="600"/>
              </a:spcAft>
              <a:defRPr/>
            </a:pPr>
            <a:r>
              <a:rPr lang="en-US" sz="1200" dirty="0"/>
              <a:t>Tax-exempt entities and entities assisting tax-exempt entities</a:t>
            </a:r>
          </a:p>
          <a:p>
            <a:pPr lvl="1">
              <a:spcBef>
                <a:spcPts val="600"/>
              </a:spcBef>
              <a:spcAft>
                <a:spcPts val="600"/>
              </a:spcAft>
              <a:defRPr/>
            </a:pPr>
            <a:r>
              <a:rPr lang="en-US" sz="1200" dirty="0"/>
              <a:t>Governmental authorities</a:t>
            </a:r>
          </a:p>
          <a:p>
            <a:pPr lvl="1">
              <a:spcBef>
                <a:spcPts val="600"/>
              </a:spcBef>
              <a:spcAft>
                <a:spcPts val="600"/>
              </a:spcAft>
              <a:defRPr/>
            </a:pPr>
            <a:r>
              <a:rPr lang="en-US" sz="1200" dirty="0"/>
              <a:t>Subsidiaries of certain exempt entities</a:t>
            </a:r>
          </a:p>
        </p:txBody>
      </p:sp>
    </p:spTree>
    <p:extLst>
      <p:ext uri="{BB962C8B-B14F-4D97-AF65-F5344CB8AC3E}">
        <p14:creationId xmlns:p14="http://schemas.microsoft.com/office/powerpoint/2010/main" val="2663850680"/>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Exemptions (continued)</a:t>
            </a:r>
          </a:p>
        </p:txBody>
      </p:sp>
      <p:sp>
        <p:nvSpPr>
          <p:cNvPr id="3" name="Content Placeholder 2"/>
          <p:cNvSpPr>
            <a:spLocks noGrp="1"/>
          </p:cNvSpPr>
          <p:nvPr>
            <p:ph idx="1"/>
          </p:nvPr>
        </p:nvSpPr>
        <p:spPr>
          <a:xfrm>
            <a:off x="533400" y="1371600"/>
            <a:ext cx="8229600" cy="5105400"/>
          </a:xfrm>
        </p:spPr>
        <p:txBody>
          <a:bodyPr>
            <a:normAutofit/>
          </a:bodyPr>
          <a:lstStyle/>
          <a:p>
            <a:pPr>
              <a:spcAft>
                <a:spcPts val="1200"/>
              </a:spcAft>
            </a:pPr>
            <a:r>
              <a:rPr lang="en-US" sz="1800" dirty="0"/>
              <a:t>Additional exempt entities include:</a:t>
            </a:r>
          </a:p>
          <a:p>
            <a:pPr lvl="1">
              <a:spcBef>
                <a:spcPts val="1200"/>
              </a:spcBef>
              <a:spcAft>
                <a:spcPts val="600"/>
              </a:spcAft>
              <a:defRPr/>
            </a:pPr>
            <a:r>
              <a:rPr lang="en-US" sz="1200" dirty="0"/>
              <a:t>Banks, bank holding companies, and savings and loan holding companies</a:t>
            </a:r>
          </a:p>
          <a:p>
            <a:pPr lvl="1">
              <a:spcBef>
                <a:spcPts val="600"/>
              </a:spcBef>
              <a:spcAft>
                <a:spcPts val="600"/>
              </a:spcAft>
              <a:defRPr/>
            </a:pPr>
            <a:r>
              <a:rPr lang="en-US" sz="1200" dirty="0"/>
              <a:t>Credit unions</a:t>
            </a:r>
          </a:p>
          <a:p>
            <a:pPr lvl="1">
              <a:spcBef>
                <a:spcPts val="600"/>
              </a:spcBef>
              <a:spcAft>
                <a:spcPts val="600"/>
              </a:spcAft>
              <a:defRPr/>
            </a:pPr>
            <a:r>
              <a:rPr lang="en-US" sz="1200" dirty="0"/>
              <a:t>Money transmitting businesses and money services businesses</a:t>
            </a:r>
          </a:p>
          <a:p>
            <a:pPr lvl="1">
              <a:spcBef>
                <a:spcPts val="600"/>
              </a:spcBef>
              <a:spcAft>
                <a:spcPts val="600"/>
              </a:spcAft>
              <a:defRPr/>
            </a:pPr>
            <a:r>
              <a:rPr lang="en-US" sz="1200" dirty="0"/>
              <a:t>Securities brokers or dealers</a:t>
            </a:r>
          </a:p>
          <a:p>
            <a:pPr lvl="1">
              <a:spcBef>
                <a:spcPts val="600"/>
              </a:spcBef>
              <a:spcAft>
                <a:spcPts val="600"/>
              </a:spcAft>
              <a:defRPr/>
            </a:pPr>
            <a:r>
              <a:rPr lang="en-US" sz="1200" dirty="0"/>
              <a:t>Securities exchange or clearing agencies</a:t>
            </a:r>
          </a:p>
          <a:p>
            <a:pPr lvl="1">
              <a:spcBef>
                <a:spcPts val="600"/>
              </a:spcBef>
              <a:spcAft>
                <a:spcPts val="600"/>
              </a:spcAft>
              <a:defRPr/>
            </a:pPr>
            <a:r>
              <a:rPr lang="en-US" sz="1200" dirty="0"/>
              <a:t>Other entities not described in the bullets above that are registered with the SEC under the Exchange Act</a:t>
            </a:r>
          </a:p>
          <a:p>
            <a:pPr lvl="1">
              <a:spcBef>
                <a:spcPts val="600"/>
              </a:spcBef>
              <a:spcAft>
                <a:spcPts val="600"/>
              </a:spcAft>
              <a:defRPr/>
            </a:pPr>
            <a:r>
              <a:rPr lang="en-US" sz="1200" dirty="0"/>
              <a:t>Regulated public utilities</a:t>
            </a:r>
          </a:p>
          <a:p>
            <a:pPr lvl="1">
              <a:spcBef>
                <a:spcPts val="600"/>
              </a:spcBef>
              <a:spcAft>
                <a:spcPts val="600"/>
              </a:spcAft>
              <a:defRPr/>
            </a:pPr>
            <a:r>
              <a:rPr lang="en-US" sz="1200" dirty="0"/>
              <a:t>Financial market utilities</a:t>
            </a:r>
          </a:p>
          <a:p>
            <a:pPr>
              <a:spcAft>
                <a:spcPts val="1200"/>
              </a:spcAft>
            </a:pPr>
            <a:endParaRPr lang="en-US" sz="1600" dirty="0"/>
          </a:p>
        </p:txBody>
      </p:sp>
    </p:spTree>
    <p:extLst>
      <p:ext uri="{BB962C8B-B14F-4D97-AF65-F5344CB8AC3E}">
        <p14:creationId xmlns:p14="http://schemas.microsoft.com/office/powerpoint/2010/main" val="3082210632"/>
      </p:ext>
    </p:extLst>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VI.</a:t>
            </a:r>
          </a:p>
        </p:txBody>
      </p:sp>
      <p:sp>
        <p:nvSpPr>
          <p:cNvPr id="2" name="Text Placeholder 1"/>
          <p:cNvSpPr>
            <a:spLocks noGrp="1"/>
          </p:cNvSpPr>
          <p:nvPr>
            <p:ph type="body" idx="10"/>
          </p:nvPr>
        </p:nvSpPr>
        <p:spPr/>
        <p:txBody>
          <a:bodyPr>
            <a:normAutofit/>
          </a:bodyPr>
          <a:lstStyle/>
          <a:p>
            <a:pPr>
              <a:spcAft>
                <a:spcPts val="1800"/>
              </a:spcAft>
              <a:buSzPct val="100000"/>
            </a:pPr>
            <a:r>
              <a:rPr lang="en-US" sz="2400" dirty="0"/>
              <a:t>Ongoing Compliance Requirements</a:t>
            </a:r>
          </a:p>
        </p:txBody>
      </p:sp>
    </p:spTree>
    <p:extLst>
      <p:ext uri="{BB962C8B-B14F-4D97-AF65-F5344CB8AC3E}">
        <p14:creationId xmlns:p14="http://schemas.microsoft.com/office/powerpoint/2010/main" val="1309103442"/>
      </p:ext>
    </p:extLst>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 Ongoing Compliance Requirements</a:t>
            </a:r>
          </a:p>
        </p:txBody>
      </p:sp>
      <p:sp>
        <p:nvSpPr>
          <p:cNvPr id="3" name="Content Placeholder 2"/>
          <p:cNvSpPr>
            <a:spLocks noGrp="1"/>
          </p:cNvSpPr>
          <p:nvPr>
            <p:ph idx="1"/>
          </p:nvPr>
        </p:nvSpPr>
        <p:spPr>
          <a:xfrm>
            <a:off x="533400" y="1371600"/>
            <a:ext cx="8229600" cy="5105400"/>
          </a:xfrm>
        </p:spPr>
        <p:txBody>
          <a:bodyPr>
            <a:normAutofit/>
          </a:bodyPr>
          <a:lstStyle/>
          <a:p>
            <a:pPr>
              <a:spcAft>
                <a:spcPts val="1200"/>
              </a:spcAft>
            </a:pPr>
            <a:r>
              <a:rPr lang="en-US" sz="1600" dirty="0"/>
              <a:t>No periodic reporting requirements under the CTA</a:t>
            </a:r>
            <a:endParaRPr lang="en-US" sz="1400" dirty="0"/>
          </a:p>
          <a:p>
            <a:pPr>
              <a:spcAft>
                <a:spcPts val="1200"/>
              </a:spcAft>
            </a:pPr>
            <a:r>
              <a:rPr lang="en-US" sz="1600" dirty="0"/>
              <a:t>The CTA requires reporting companies to file BOI report amendments covering all changes in beneficial ownership</a:t>
            </a:r>
          </a:p>
          <a:p>
            <a:pPr lvl="1">
              <a:spcAft>
                <a:spcPts val="1200"/>
              </a:spcAft>
            </a:pPr>
            <a:r>
              <a:rPr lang="en-US" sz="1400" dirty="0"/>
              <a:t>New beneficial owners, changes to identification numbers, name or address changes</a:t>
            </a:r>
          </a:p>
          <a:p>
            <a:pPr lvl="1">
              <a:spcAft>
                <a:spcPts val="1200"/>
              </a:spcAft>
            </a:pPr>
            <a:r>
              <a:rPr lang="en-US" sz="1400" dirty="0"/>
              <a:t>Changes to company applicant information are not required to be reported</a:t>
            </a:r>
          </a:p>
          <a:p>
            <a:pPr>
              <a:spcAft>
                <a:spcPts val="1200"/>
              </a:spcAft>
            </a:pPr>
            <a:r>
              <a:rPr lang="en-US" sz="1600" dirty="0"/>
              <a:t>Amendments must be filed 30 days from the date of the applicable change</a:t>
            </a:r>
          </a:p>
          <a:p>
            <a:pPr>
              <a:spcAft>
                <a:spcPts val="1200"/>
              </a:spcAft>
            </a:pPr>
            <a:r>
              <a:rPr lang="en-US" sz="1600" dirty="0"/>
              <a:t>Requirement to correct inaccurate filings: must be filed within 30 days of the date the company first becomes aware of such inaccuracy contained in a BOI report (or 30 days from the date the company had reason to know of such inaccuracy)</a:t>
            </a:r>
          </a:p>
          <a:p>
            <a:pPr lvl="1">
              <a:spcAft>
                <a:spcPts val="1200"/>
              </a:spcAft>
            </a:pPr>
            <a:r>
              <a:rPr lang="en-US" sz="1400" dirty="0"/>
              <a:t>Not applicable to company applicants</a:t>
            </a:r>
          </a:p>
          <a:p>
            <a:pPr lvl="1">
              <a:spcAft>
                <a:spcPts val="1200"/>
              </a:spcAft>
            </a:pPr>
            <a:r>
              <a:rPr lang="en-US" sz="1400" dirty="0"/>
              <a:t>Safe harbor applies if a person had reason to believe that a report contains inaccurate information and voluntarily corrects such information within 90 days of the deadline for the original report</a:t>
            </a:r>
          </a:p>
          <a:p>
            <a:pPr>
              <a:spcAft>
                <a:spcPts val="1200"/>
              </a:spcAft>
            </a:pPr>
            <a:r>
              <a:rPr lang="en-US" sz="1600" dirty="0"/>
              <a:t>Likely the most burdensome requirement of the act</a:t>
            </a:r>
          </a:p>
        </p:txBody>
      </p:sp>
    </p:spTree>
    <p:extLst>
      <p:ext uri="{BB962C8B-B14F-4D97-AF65-F5344CB8AC3E}">
        <p14:creationId xmlns:p14="http://schemas.microsoft.com/office/powerpoint/2010/main" val="2362511178"/>
      </p:ext>
    </p:extLst>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Corporate Transparency Act</a:t>
            </a:r>
          </a:p>
        </p:txBody>
      </p:sp>
      <p:sp>
        <p:nvSpPr>
          <p:cNvPr id="13315" name="Content Placeholder 2"/>
          <p:cNvSpPr>
            <a:spLocks noGrp="1"/>
          </p:cNvSpPr>
          <p:nvPr>
            <p:ph idx="1"/>
          </p:nvPr>
        </p:nvSpPr>
        <p:spPr/>
        <p:txBody>
          <a:bodyPr>
            <a:normAutofit/>
          </a:bodyPr>
          <a:lstStyle/>
          <a:p>
            <a:pPr marL="566738" indent="-566738">
              <a:spcAft>
                <a:spcPts val="1800"/>
              </a:spcAft>
              <a:buSzPct val="100000"/>
              <a:buFont typeface="+mj-lt"/>
              <a:buAutoNum type="romanUcPeriod"/>
            </a:pPr>
            <a:r>
              <a:rPr lang="en-US" sz="2000" dirty="0"/>
              <a:t>Overview</a:t>
            </a:r>
          </a:p>
          <a:p>
            <a:pPr marL="566738" indent="-566738">
              <a:spcAft>
                <a:spcPts val="1800"/>
              </a:spcAft>
              <a:buSzPct val="100000"/>
              <a:buFont typeface="+mj-lt"/>
              <a:buAutoNum type="romanUcPeriod"/>
            </a:pPr>
            <a:r>
              <a:rPr lang="en-US" sz="2000" dirty="0"/>
              <a:t>Reporting Requirements: Who Must Report</a:t>
            </a:r>
          </a:p>
          <a:p>
            <a:pPr marL="566738" indent="-566738">
              <a:spcAft>
                <a:spcPts val="1800"/>
              </a:spcAft>
              <a:buSzPct val="100000"/>
              <a:buFont typeface="+mj-lt"/>
              <a:buAutoNum type="romanUcPeriod"/>
            </a:pPr>
            <a:r>
              <a:rPr lang="en-US" sz="2000" dirty="0"/>
              <a:t>Reporting Requirements: What Information Must be Reported</a:t>
            </a:r>
          </a:p>
          <a:p>
            <a:pPr marL="566738" indent="-566738">
              <a:spcAft>
                <a:spcPts val="1800"/>
              </a:spcAft>
              <a:buSzPct val="100000"/>
              <a:buFont typeface="+mj-lt"/>
              <a:buAutoNum type="romanUcPeriod"/>
            </a:pPr>
            <a:r>
              <a:rPr lang="en-US" sz="2000" dirty="0"/>
              <a:t>Reporting Requirements: Timing and Key Deadlines</a:t>
            </a:r>
          </a:p>
          <a:p>
            <a:pPr marL="566738" indent="-566738">
              <a:spcAft>
                <a:spcPts val="1800"/>
              </a:spcAft>
              <a:buSzPct val="100000"/>
              <a:buFont typeface="+mj-lt"/>
              <a:buAutoNum type="romanUcPeriod"/>
            </a:pPr>
            <a:r>
              <a:rPr lang="en-US" sz="2000" dirty="0"/>
              <a:t>Exemptions</a:t>
            </a:r>
          </a:p>
          <a:p>
            <a:pPr marL="566738" indent="-566738">
              <a:spcAft>
                <a:spcPts val="1800"/>
              </a:spcAft>
              <a:buSzPct val="100000"/>
              <a:buFont typeface="+mj-lt"/>
              <a:buAutoNum type="romanUcPeriod"/>
            </a:pPr>
            <a:r>
              <a:rPr lang="en-US" sz="2000" dirty="0"/>
              <a:t>Ongoing Compliance Requirements</a:t>
            </a:r>
          </a:p>
        </p:txBody>
      </p:sp>
    </p:spTree>
    <p:extLst>
      <p:ext uri="{BB962C8B-B14F-4D97-AF65-F5344CB8AC3E}">
        <p14:creationId xmlns:p14="http://schemas.microsoft.com/office/powerpoint/2010/main" val="17671566"/>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I.</a:t>
            </a:r>
          </a:p>
        </p:txBody>
      </p:sp>
      <p:sp>
        <p:nvSpPr>
          <p:cNvPr id="2" name="Text Placeholder 1"/>
          <p:cNvSpPr>
            <a:spLocks noGrp="1"/>
          </p:cNvSpPr>
          <p:nvPr>
            <p:ph type="body" idx="10"/>
          </p:nvPr>
        </p:nvSpPr>
        <p:spPr/>
        <p:txBody>
          <a:bodyPr/>
          <a:lstStyle/>
          <a:p>
            <a:r>
              <a:rPr lang="en-US" dirty="0"/>
              <a:t>Overview</a:t>
            </a:r>
          </a:p>
        </p:txBody>
      </p:sp>
    </p:spTree>
    <p:extLst>
      <p:ext uri="{BB962C8B-B14F-4D97-AF65-F5344CB8AC3E}">
        <p14:creationId xmlns:p14="http://schemas.microsoft.com/office/powerpoint/2010/main" val="1846397420"/>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Overview</a:t>
            </a:r>
          </a:p>
        </p:txBody>
      </p:sp>
      <p:sp>
        <p:nvSpPr>
          <p:cNvPr id="3" name="Content Placeholder 2"/>
          <p:cNvSpPr>
            <a:spLocks noGrp="1"/>
          </p:cNvSpPr>
          <p:nvPr>
            <p:ph idx="1"/>
          </p:nvPr>
        </p:nvSpPr>
        <p:spPr>
          <a:xfrm>
            <a:off x="533400" y="1371600"/>
            <a:ext cx="8229600" cy="5105400"/>
          </a:xfrm>
        </p:spPr>
        <p:txBody>
          <a:bodyPr>
            <a:normAutofit/>
          </a:bodyPr>
          <a:lstStyle/>
          <a:p>
            <a:pPr>
              <a:spcAft>
                <a:spcPts val="1200"/>
              </a:spcAft>
            </a:pPr>
            <a:r>
              <a:rPr lang="en-US" sz="1800" dirty="0"/>
              <a:t>The Corporate Transparency Act (“CTA”) </a:t>
            </a:r>
            <a:endParaRPr lang="en-US" sz="2200" dirty="0"/>
          </a:p>
          <a:p>
            <a:pPr lvl="1">
              <a:spcAft>
                <a:spcPts val="1200"/>
              </a:spcAft>
            </a:pPr>
            <a:r>
              <a:rPr lang="en-US" sz="1600" dirty="0"/>
              <a:t>Enacted into law on January 1, 2021</a:t>
            </a:r>
          </a:p>
          <a:p>
            <a:pPr lvl="1">
              <a:spcAft>
                <a:spcPts val="1200"/>
              </a:spcAft>
            </a:pPr>
            <a:r>
              <a:rPr lang="en-US" sz="1600" dirty="0"/>
              <a:t>Represents the first broad-sweeping federal attempt to collect beneficial ownership information for corporations, limited liability companies, and other similar entities formed under the laws of states</a:t>
            </a:r>
          </a:p>
          <a:p>
            <a:pPr lvl="1">
              <a:spcAft>
                <a:spcPts val="1200"/>
              </a:spcAft>
            </a:pPr>
            <a:r>
              <a:rPr lang="en-US" sz="1600" dirty="0"/>
              <a:t>The CTA’s purpose is to promote transparency with respect to the entities outlined above:</a:t>
            </a:r>
          </a:p>
          <a:p>
            <a:pPr lvl="2">
              <a:spcAft>
                <a:spcPts val="1200"/>
              </a:spcAft>
            </a:pPr>
            <a:r>
              <a:rPr lang="en-US" sz="1400" dirty="0"/>
              <a:t>In passing the CTA, Congress noted, among other things, that state domiciled entities are often formed to conceal money laundering and other financial crimes</a:t>
            </a:r>
          </a:p>
          <a:p>
            <a:pPr lvl="2">
              <a:spcAft>
                <a:spcPts val="1200"/>
              </a:spcAft>
            </a:pPr>
            <a:r>
              <a:rPr lang="en-US" sz="1400" dirty="0"/>
              <a:t>As a result, improved legislation was needed in order to combat attempts to launder money and better interstate commerce</a:t>
            </a:r>
          </a:p>
        </p:txBody>
      </p:sp>
    </p:spTree>
    <p:extLst>
      <p:ext uri="{BB962C8B-B14F-4D97-AF65-F5344CB8AC3E}">
        <p14:creationId xmlns:p14="http://schemas.microsoft.com/office/powerpoint/2010/main" val="904957557"/>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II.</a:t>
            </a:r>
          </a:p>
        </p:txBody>
      </p:sp>
      <p:sp>
        <p:nvSpPr>
          <p:cNvPr id="2" name="Text Placeholder 1"/>
          <p:cNvSpPr>
            <a:spLocks noGrp="1"/>
          </p:cNvSpPr>
          <p:nvPr>
            <p:ph type="body" idx="10"/>
          </p:nvPr>
        </p:nvSpPr>
        <p:spPr/>
        <p:txBody>
          <a:bodyPr>
            <a:normAutofit/>
          </a:bodyPr>
          <a:lstStyle/>
          <a:p>
            <a:pPr>
              <a:spcAft>
                <a:spcPts val="1800"/>
              </a:spcAft>
              <a:buSzPct val="100000"/>
            </a:pPr>
            <a:r>
              <a:rPr lang="en-US" sz="2400" dirty="0"/>
              <a:t>Reporting Requirements: Who Must Report </a:t>
            </a:r>
          </a:p>
        </p:txBody>
      </p:sp>
    </p:spTree>
    <p:extLst>
      <p:ext uri="{BB962C8B-B14F-4D97-AF65-F5344CB8AC3E}">
        <p14:creationId xmlns:p14="http://schemas.microsoft.com/office/powerpoint/2010/main" val="3551117794"/>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Who Must Report Under the CTA</a:t>
            </a:r>
          </a:p>
        </p:txBody>
      </p:sp>
      <p:sp>
        <p:nvSpPr>
          <p:cNvPr id="3" name="Content Placeholder 2"/>
          <p:cNvSpPr>
            <a:spLocks noGrp="1"/>
          </p:cNvSpPr>
          <p:nvPr>
            <p:ph idx="1"/>
          </p:nvPr>
        </p:nvSpPr>
        <p:spPr>
          <a:xfrm>
            <a:off x="533400" y="1371600"/>
            <a:ext cx="8229600" cy="5105400"/>
          </a:xfrm>
        </p:spPr>
        <p:txBody>
          <a:bodyPr>
            <a:normAutofit/>
          </a:bodyPr>
          <a:lstStyle/>
          <a:p>
            <a:pPr>
              <a:spcAft>
                <a:spcPts val="1200"/>
              </a:spcAft>
            </a:pPr>
            <a:r>
              <a:rPr lang="en-US" sz="1800" dirty="0"/>
              <a:t>Any </a:t>
            </a:r>
            <a:r>
              <a:rPr lang="en-US" sz="1800" b="1" i="1" dirty="0"/>
              <a:t>Reporting Company </a:t>
            </a:r>
            <a:r>
              <a:rPr lang="en-US" sz="1800" dirty="0"/>
              <a:t>must submit to Financial Crimes Enforcement Network (“</a:t>
            </a:r>
            <a:r>
              <a:rPr lang="en-US" sz="1800" dirty="0" err="1"/>
              <a:t>FinCen</a:t>
            </a:r>
            <a:r>
              <a:rPr lang="en-US" sz="1800" dirty="0"/>
              <a:t>”) a beneficial ownership information report (“BOI”) containing the information described in the next section</a:t>
            </a:r>
          </a:p>
          <a:p>
            <a:pPr lvl="1">
              <a:spcAft>
                <a:spcPts val="1200"/>
              </a:spcAft>
            </a:pPr>
            <a:r>
              <a:rPr lang="en-US" sz="1600" b="1" dirty="0"/>
              <a:t>“Reporting Company” </a:t>
            </a:r>
            <a:r>
              <a:rPr lang="en-US" sz="1600" dirty="0"/>
              <a:t>means a corporation, limited liability company, or other similar entity that is— (</a:t>
            </a:r>
            <a:r>
              <a:rPr lang="en-US" sz="1600" dirty="0" err="1"/>
              <a:t>i</a:t>
            </a:r>
            <a:r>
              <a:rPr lang="en-US" sz="1600" dirty="0"/>
              <a:t>) created by the filing of a document with a secretary of state or a similar office under the law of a State or Indian Tribe; or (ii) formed under the law of a foreign country and registered to do business in the United States by the filing of a document with a secretary of state or a similar office under the laws of a State or Indian Tribe</a:t>
            </a:r>
          </a:p>
          <a:p>
            <a:pPr>
              <a:spcAft>
                <a:spcPts val="1200"/>
              </a:spcAft>
            </a:pPr>
            <a:r>
              <a:rPr lang="en-US" sz="1800" dirty="0"/>
              <a:t>The CTA contains 23 exemptions to the definition of reporting company, most of which pertain to entities that are heavily regulated at the federal level such as public companies, financial institutions, public utilities, and tax-exempt entities</a:t>
            </a:r>
          </a:p>
        </p:txBody>
      </p:sp>
    </p:spTree>
    <p:extLst>
      <p:ext uri="{BB962C8B-B14F-4D97-AF65-F5344CB8AC3E}">
        <p14:creationId xmlns:p14="http://schemas.microsoft.com/office/powerpoint/2010/main" val="1860076492"/>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III.</a:t>
            </a:r>
          </a:p>
        </p:txBody>
      </p:sp>
      <p:sp>
        <p:nvSpPr>
          <p:cNvPr id="2" name="Text Placeholder 1"/>
          <p:cNvSpPr>
            <a:spLocks noGrp="1"/>
          </p:cNvSpPr>
          <p:nvPr>
            <p:ph type="body" idx="10"/>
          </p:nvPr>
        </p:nvSpPr>
        <p:spPr/>
        <p:txBody>
          <a:bodyPr>
            <a:normAutofit fontScale="92500"/>
          </a:bodyPr>
          <a:lstStyle/>
          <a:p>
            <a:pPr>
              <a:spcAft>
                <a:spcPts val="1800"/>
              </a:spcAft>
              <a:buSzPct val="100000"/>
            </a:pPr>
            <a:r>
              <a:rPr lang="en-US" sz="2400" dirty="0"/>
              <a:t>Reporting Requirements: What Information Must be Reported </a:t>
            </a:r>
          </a:p>
        </p:txBody>
      </p:sp>
    </p:spTree>
    <p:extLst>
      <p:ext uri="{BB962C8B-B14F-4D97-AF65-F5344CB8AC3E}">
        <p14:creationId xmlns:p14="http://schemas.microsoft.com/office/powerpoint/2010/main" val="3688672398"/>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mj-lt"/>
              <a:buAutoNum type="romanUcPeriod" startAt="3"/>
            </a:pPr>
            <a:r>
              <a:rPr lang="en-US" dirty="0"/>
              <a:t>What Information Must Be Reported</a:t>
            </a:r>
          </a:p>
        </p:txBody>
      </p:sp>
      <p:sp>
        <p:nvSpPr>
          <p:cNvPr id="5" name="Content Placeholder 4"/>
          <p:cNvSpPr>
            <a:spLocks noGrp="1"/>
          </p:cNvSpPr>
          <p:nvPr>
            <p:ph idx="1"/>
          </p:nvPr>
        </p:nvSpPr>
        <p:spPr>
          <a:xfrm>
            <a:off x="533400" y="1371600"/>
            <a:ext cx="8229600" cy="4724400"/>
          </a:xfrm>
        </p:spPr>
        <p:txBody>
          <a:bodyPr>
            <a:normAutofit/>
          </a:bodyPr>
          <a:lstStyle/>
          <a:p>
            <a:r>
              <a:rPr lang="en-US" sz="2000" dirty="0"/>
              <a:t>Information about the </a:t>
            </a:r>
            <a:r>
              <a:rPr lang="en-US" sz="2000" b="1" i="1" dirty="0"/>
              <a:t>Reporting Company</a:t>
            </a:r>
            <a:r>
              <a:rPr lang="en-US" sz="2000" dirty="0"/>
              <a:t>:</a:t>
            </a:r>
          </a:p>
          <a:p>
            <a:pPr lvl="1"/>
            <a:r>
              <a:rPr lang="en-US" sz="1800" dirty="0"/>
              <a:t>1) Full legal name; 2) Trade name or DBA; 3) Complete and current U.S. address; 4) Jurisdiction of formation; 5) Taxpayer I.D. number</a:t>
            </a:r>
          </a:p>
          <a:p>
            <a:r>
              <a:rPr lang="en-US" sz="2000" dirty="0"/>
              <a:t>Information about </a:t>
            </a:r>
            <a:r>
              <a:rPr lang="en-US" sz="2000" b="1" i="1" dirty="0"/>
              <a:t>Beneficial Owners</a:t>
            </a:r>
            <a:r>
              <a:rPr lang="en-US" sz="2000" i="1" dirty="0"/>
              <a:t> </a:t>
            </a:r>
            <a:r>
              <a:rPr lang="en-US" sz="2000" dirty="0"/>
              <a:t>and </a:t>
            </a:r>
            <a:r>
              <a:rPr lang="en-US" sz="2000" b="1" i="1" dirty="0"/>
              <a:t>Applicants</a:t>
            </a:r>
          </a:p>
          <a:p>
            <a:pPr lvl="1"/>
            <a:r>
              <a:rPr lang="en-US" sz="1800" dirty="0"/>
              <a:t>1) Full legal name; 2) Date of birth; 3) Address; 4) I.D. number, jurisdiction, and image from individual’s non-expired a) passport, b) state driver’s license, c) government-issued I.D., or if none of these d) foreign passport</a:t>
            </a:r>
          </a:p>
          <a:p>
            <a:pPr lvl="1"/>
            <a:r>
              <a:rPr lang="en-US" sz="1800" dirty="0" err="1"/>
              <a:t>FinCen</a:t>
            </a:r>
            <a:r>
              <a:rPr lang="en-US" sz="1800" dirty="0"/>
              <a:t> Identifier</a:t>
            </a:r>
          </a:p>
          <a:p>
            <a:pPr lvl="2"/>
            <a:r>
              <a:rPr lang="en-US" sz="1600" dirty="0"/>
              <a:t>Alternatively, a “</a:t>
            </a:r>
            <a:r>
              <a:rPr lang="en-US" sz="1600" dirty="0" err="1"/>
              <a:t>FinCen</a:t>
            </a:r>
            <a:r>
              <a:rPr lang="en-US" sz="1600" dirty="0"/>
              <a:t> identifier” can be used</a:t>
            </a:r>
          </a:p>
          <a:p>
            <a:pPr lvl="3"/>
            <a:r>
              <a:rPr lang="en-US" sz="1600" dirty="0"/>
              <a:t>This is a unique number assigned by </a:t>
            </a:r>
            <a:r>
              <a:rPr lang="en-US" sz="1600" dirty="0" err="1"/>
              <a:t>FinCen</a:t>
            </a:r>
            <a:r>
              <a:rPr lang="en-US" sz="1600" dirty="0"/>
              <a:t> to an entity or individual</a:t>
            </a:r>
          </a:p>
          <a:p>
            <a:pPr lvl="3"/>
            <a:r>
              <a:rPr lang="en-US" sz="1600" dirty="0"/>
              <a:t>Must submit an application to </a:t>
            </a:r>
            <a:r>
              <a:rPr lang="en-US" sz="1600" dirty="0" err="1"/>
              <a:t>FinCen</a:t>
            </a:r>
            <a:r>
              <a:rPr lang="en-US" sz="1600" dirty="0"/>
              <a:t> including the above information</a:t>
            </a:r>
          </a:p>
          <a:p>
            <a:pPr lvl="3"/>
            <a:r>
              <a:rPr lang="en-US" sz="1600" dirty="0"/>
              <a:t>Information must be updated when it changes</a:t>
            </a:r>
          </a:p>
          <a:p>
            <a:pPr lvl="3"/>
            <a:r>
              <a:rPr lang="en-US" sz="1600" dirty="0"/>
              <a:t>https://fincenid.fincen.gov/landing</a:t>
            </a:r>
          </a:p>
        </p:txBody>
      </p:sp>
    </p:spTree>
    <p:extLst>
      <p:ext uri="{BB962C8B-B14F-4D97-AF65-F5344CB8AC3E}">
        <p14:creationId xmlns:p14="http://schemas.microsoft.com/office/powerpoint/2010/main" val="2040310980"/>
      </p:ext>
    </p:extLst>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829800" cy="937890"/>
          </a:xfrm>
        </p:spPr>
        <p:txBody>
          <a:bodyPr>
            <a:normAutofit/>
          </a:bodyPr>
          <a:lstStyle/>
          <a:p>
            <a:r>
              <a:rPr lang="en-US" sz="3100" dirty="0"/>
              <a:t>III. What Information Must Be Reported (continued)</a:t>
            </a:r>
          </a:p>
        </p:txBody>
      </p:sp>
      <p:sp>
        <p:nvSpPr>
          <p:cNvPr id="3" name="Content Placeholder 2"/>
          <p:cNvSpPr>
            <a:spLocks noGrp="1"/>
          </p:cNvSpPr>
          <p:nvPr>
            <p:ph idx="1"/>
          </p:nvPr>
        </p:nvSpPr>
        <p:spPr>
          <a:xfrm>
            <a:off x="533400" y="1447800"/>
            <a:ext cx="8229600" cy="4419600"/>
          </a:xfrm>
        </p:spPr>
        <p:txBody>
          <a:bodyPr>
            <a:normAutofit fontScale="92500" lnSpcReduction="20000"/>
          </a:bodyPr>
          <a:lstStyle/>
          <a:p>
            <a:pPr>
              <a:spcBef>
                <a:spcPts val="0"/>
              </a:spcBef>
              <a:spcAft>
                <a:spcPts val="0"/>
              </a:spcAft>
            </a:pPr>
            <a:endParaRPr lang="en-US" dirty="0">
              <a:effectLst/>
            </a:endParaRPr>
          </a:p>
          <a:p>
            <a:pPr marL="742950" marR="0" lvl="1" indent="-285750">
              <a:spcBef>
                <a:spcPts val="0"/>
              </a:spcBef>
              <a:spcAft>
                <a:spcPts val="0"/>
              </a:spcAft>
              <a:buFont typeface="Arial" panose="020B0604020202020204" pitchFamily="34" charset="0"/>
              <a:buChar char="•"/>
              <a:tabLst>
                <a:tab pos="914400" algn="l"/>
              </a:tabLst>
            </a:pPr>
            <a:r>
              <a:rPr lang="en-US" sz="1700" b="1" i="1"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“Beneficial Owner”</a:t>
            </a:r>
            <a:r>
              <a:rPr lang="en-US" sz="1700" i="1"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 </a:t>
            </a:r>
            <a:r>
              <a:rPr lang="en-US" sz="15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means an individual who, directly or indirectly, through any contract, arrangement, understanding, relationship, or otherwise --(</a:t>
            </a:r>
            <a:r>
              <a:rPr lang="en-US" sz="1500" dirty="0" err="1">
                <a:solidFill>
                  <a:srgbClr val="404040"/>
                </a:solidFill>
                <a:effectLst/>
                <a:latin typeface="Roboto" panose="02000000000000000000" pitchFamily="2" charset="0"/>
                <a:ea typeface="Calibri" panose="020F0502020204030204" pitchFamily="34" charset="0"/>
                <a:cs typeface="Times New Roman" panose="02020603050405020304" pitchFamily="18" charset="0"/>
              </a:rPr>
              <a:t>i</a:t>
            </a:r>
            <a:r>
              <a:rPr lang="en-US" sz="15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 exercises substantial control over the entity; or (ii) owns or controls not less than 25 percent of the ownership interests of the entity</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Roboto" panose="02000000000000000000" pitchFamily="2" charset="0"/>
              <a:buChar char="–"/>
              <a:tabLst>
                <a:tab pos="1371600" algn="l"/>
              </a:tabLst>
            </a:pPr>
            <a:r>
              <a:rPr lang="en-US" sz="1500" dirty="0">
                <a:solidFill>
                  <a:srgbClr val="404040"/>
                </a:solidFill>
                <a:effectLst/>
                <a:latin typeface="Roboto" panose="02000000000000000000" pitchFamily="2" charset="0"/>
                <a:ea typeface="Calibri" panose="020F0502020204030204" pitchFamily="34" charset="0"/>
              </a:rPr>
              <a:t>“substantial control” is broadly defined:</a:t>
            </a:r>
            <a:endParaRPr lang="en-US" sz="1200" dirty="0">
              <a:solidFill>
                <a:srgbClr val="A3C130"/>
              </a:solidFill>
              <a:effectLst/>
              <a:latin typeface="Times New Roman" panose="02020603050405020304" pitchFamily="18" charset="0"/>
              <a:ea typeface="Calibri" panose="020F0502020204030204" pitchFamily="34"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Senior officers </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Those with authority over the appointment or removal of senior officers or a majority of the board of directors; </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Those who direct, determine, or have substantial influence over important decisions made by the reporting company (e.g. sale or lease of principal assets; reorganization, dissolution, or merger; major expenditures or investments; selection of business lines, compensation schemes, entry into or termination of significant contracts, amendment of governing documents)</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Any other form of substantial control</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Roboto" panose="02000000000000000000" pitchFamily="2" charset="0"/>
              <a:buChar char="–"/>
              <a:tabLst>
                <a:tab pos="1371600" algn="l"/>
              </a:tabLst>
            </a:pPr>
            <a:r>
              <a:rPr lang="en-US" sz="1500" dirty="0">
                <a:solidFill>
                  <a:srgbClr val="404040"/>
                </a:solidFill>
                <a:effectLst/>
                <a:latin typeface="Roboto" panose="02000000000000000000" pitchFamily="2" charset="0"/>
                <a:ea typeface="Calibri" panose="020F0502020204030204" pitchFamily="34" charset="0"/>
              </a:rPr>
              <a:t>“exercising” substantial control:</a:t>
            </a:r>
            <a:endParaRPr lang="en-US" sz="1200" dirty="0">
              <a:solidFill>
                <a:srgbClr val="A3C130"/>
              </a:solidFill>
              <a:effectLst/>
              <a:latin typeface="Times New Roman" panose="02020603050405020304" pitchFamily="18" charset="0"/>
              <a:ea typeface="Calibri" panose="020F0502020204030204" pitchFamily="34"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Board membership</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Owning/controlling majority voting power</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Rights associated with financing arrangement </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Control over intermediary entities that separately or collectively exercise substantial control over a reporting company; </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Arrangements or financial or business relationships, whether formal or informal, with other individuals or entities acting as nominees</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Arial" panose="020B0604020202020204" pitchFamily="34" charset="0"/>
              <a:buChar char="•"/>
              <a:tabLst>
                <a:tab pos="1828800" algn="l"/>
              </a:tabLst>
            </a:pPr>
            <a:r>
              <a:rPr lang="en-US" sz="1400" dirty="0">
                <a:solidFill>
                  <a:srgbClr val="404040"/>
                </a:solidFill>
                <a:effectLst/>
                <a:latin typeface="Roboto" panose="02000000000000000000" pitchFamily="2" charset="0"/>
                <a:ea typeface="Calibri" panose="020F0502020204030204" pitchFamily="34" charset="0"/>
                <a:cs typeface="Times New Roman" panose="02020603050405020304" pitchFamily="18" charset="0"/>
              </a:rPr>
              <a:t>any other contract, arrangement, understanding, relationship, or otherwise. </a:t>
            </a:r>
            <a:endParaRPr lang="en-US" sz="1200" dirty="0">
              <a:solidFill>
                <a:srgbClr val="A3C13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598687816"/>
      </p:ext>
    </p:extLst>
  </p:cSld>
  <p:clrMapOvr>
    <a:masterClrMapping/>
  </p:clrMapOvr>
  <p:transition spd="med">
    <p:push dir="u"/>
  </p:transition>
</p:sld>
</file>

<file path=ppt/theme/theme1.xml><?xml version="1.0" encoding="utf-8"?>
<a:theme xmlns:a="http://schemas.openxmlformats.org/drawingml/2006/main" name="Stevens Lee">
  <a:themeElements>
    <a:clrScheme name="Custom 6">
      <a:dk1>
        <a:sysClr val="windowText" lastClr="000000"/>
      </a:dk1>
      <a:lt1>
        <a:sysClr val="window" lastClr="FFFFFF"/>
      </a:lt1>
      <a:dk2>
        <a:srgbClr val="646B86"/>
      </a:dk2>
      <a:lt2>
        <a:srgbClr val="C5D1D7"/>
      </a:lt2>
      <a:accent1>
        <a:srgbClr val="D16349"/>
      </a:accent1>
      <a:accent2>
        <a:srgbClr val="CCB400"/>
      </a:accent2>
      <a:accent3>
        <a:srgbClr val="8CADAE"/>
      </a:accent3>
      <a:accent4>
        <a:srgbClr val="DEDEDE"/>
      </a:accent4>
      <a:accent5>
        <a:srgbClr val="8FB08C"/>
      </a:accent5>
      <a:accent6>
        <a:srgbClr val="003300"/>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1270</Words>
  <Application>Microsoft Office PowerPoint</Application>
  <PresentationFormat>On-screen Show (4:3)</PresentationFormat>
  <Paragraphs>107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Roboto</vt:lpstr>
      <vt:lpstr>Roboto Light</vt:lpstr>
      <vt:lpstr>Roboto Medium</vt:lpstr>
      <vt:lpstr>Times New Roman</vt:lpstr>
      <vt:lpstr>Verdana</vt:lpstr>
      <vt:lpstr>Stevens Lee</vt:lpstr>
      <vt:lpstr>Berks County Estate Planning Council </vt:lpstr>
      <vt:lpstr>Corporate Transparency Act</vt:lpstr>
      <vt:lpstr>Part I.</vt:lpstr>
      <vt:lpstr>I. Overview</vt:lpstr>
      <vt:lpstr>Part II.</vt:lpstr>
      <vt:lpstr>II. Who Must Report Under the CTA</vt:lpstr>
      <vt:lpstr>Part III.</vt:lpstr>
      <vt:lpstr>What Information Must Be Reported</vt:lpstr>
      <vt:lpstr>III. What Information Must Be Reported (continued)</vt:lpstr>
      <vt:lpstr>III. What information Must Be Reported (continued)</vt:lpstr>
      <vt:lpstr>Part IV.</vt:lpstr>
      <vt:lpstr>IV. Timing and Key Deadlines</vt:lpstr>
      <vt:lpstr>Part V</vt:lpstr>
      <vt:lpstr>V. Exemptions</vt:lpstr>
      <vt:lpstr>V. Exemptions (continued)</vt:lpstr>
      <vt:lpstr>Part VI.</vt:lpstr>
      <vt:lpstr>VI. Ongoing Compliance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a747bcd4-ddd6-4e78-a806-835e0fe97175_Enabled">
    <vt:lpwstr>true</vt:lpwstr>
  </property>
  <property fmtid="{D5CDD505-2E9C-101B-9397-08002B2CF9AE}" pid="3" name="MSIP_Label_a747bcd4-ddd6-4e78-a806-835e0fe97175_SetDate">
    <vt:lpwstr>2023-09-20T14:09:13Z</vt:lpwstr>
  </property>
  <property fmtid="{D5CDD505-2E9C-101B-9397-08002B2CF9AE}" pid="4" name="MSIP_Label_a747bcd4-ddd6-4e78-a806-835e0fe97175_Method">
    <vt:lpwstr>Standard</vt:lpwstr>
  </property>
  <property fmtid="{D5CDD505-2E9C-101B-9397-08002B2CF9AE}" pid="5" name="MSIP_Label_a747bcd4-ddd6-4e78-a806-835e0fe97175_Name">
    <vt:lpwstr>defa4170-0d19-0005-0004-bc88714345d2</vt:lpwstr>
  </property>
  <property fmtid="{D5CDD505-2E9C-101B-9397-08002B2CF9AE}" pid="6" name="MSIP_Label_a747bcd4-ddd6-4e78-a806-835e0fe97175_SiteId">
    <vt:lpwstr>fdfc363d-0d5a-4cd7-b669-75aabdf8e069</vt:lpwstr>
  </property>
  <property fmtid="{D5CDD505-2E9C-101B-9397-08002B2CF9AE}" pid="7" name="MSIP_Label_a747bcd4-ddd6-4e78-a806-835e0fe97175_ActionId">
    <vt:lpwstr>11e2111c-271b-406e-b444-8fcd4c43b4a1</vt:lpwstr>
  </property>
  <property fmtid="{D5CDD505-2E9C-101B-9397-08002B2CF9AE}" pid="8" name="MSIP_Label_a747bcd4-ddd6-4e78-a806-835e0fe97175_ContentBits">
    <vt:lpwstr>0</vt:lpwstr>
  </property>
</Properties>
</file>